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6"/>
  </p:notesMasterIdLst>
  <p:handoutMasterIdLst>
    <p:handoutMasterId r:id="rId7"/>
  </p:handoutMasterIdLst>
  <p:sldIdLst>
    <p:sldId id="256" r:id="rId5"/>
  </p:sldIdLst>
  <p:sldSz cx="32918400" cy="21945600"/>
  <p:notesSz cx="6858000" cy="9144000"/>
  <p:defaultTextStyle>
    <a:defPPr>
      <a:defRPr lang="en-US"/>
    </a:defPPr>
    <a:lvl1pPr algn="l" rtl="0" fontAlgn="base">
      <a:spcBef>
        <a:spcPct val="0"/>
      </a:spcBef>
      <a:spcAft>
        <a:spcPct val="0"/>
      </a:spcAft>
      <a:defRPr sz="6692" kern="1200">
        <a:solidFill>
          <a:srgbClr val="000000"/>
        </a:solidFill>
        <a:latin typeface="Lucida Grande"/>
        <a:ea typeface="ヒラギノ角ゴ ProN W3"/>
        <a:cs typeface="ヒラギノ角ゴ ProN W3"/>
        <a:sym typeface="Lucida Grande"/>
      </a:defRPr>
    </a:lvl1pPr>
    <a:lvl2pPr marL="363851" indent="-12209" algn="l" rtl="0" fontAlgn="base">
      <a:spcBef>
        <a:spcPct val="0"/>
      </a:spcBef>
      <a:spcAft>
        <a:spcPct val="0"/>
      </a:spcAft>
      <a:defRPr sz="6692" kern="1200">
        <a:solidFill>
          <a:srgbClr val="000000"/>
        </a:solidFill>
        <a:latin typeface="Lucida Grande"/>
        <a:ea typeface="ヒラギノ角ゴ ProN W3"/>
        <a:cs typeface="ヒラギノ角ゴ ProN W3"/>
        <a:sym typeface="Lucida Grande"/>
      </a:defRPr>
    </a:lvl2pPr>
    <a:lvl3pPr marL="727701" indent="-24418" algn="l" rtl="0" fontAlgn="base">
      <a:spcBef>
        <a:spcPct val="0"/>
      </a:spcBef>
      <a:spcAft>
        <a:spcPct val="0"/>
      </a:spcAft>
      <a:defRPr sz="6692" kern="1200">
        <a:solidFill>
          <a:srgbClr val="000000"/>
        </a:solidFill>
        <a:latin typeface="Lucida Grande"/>
        <a:ea typeface="ヒラギノ角ゴ ProN W3"/>
        <a:cs typeface="ヒラギノ角ゴ ProN W3"/>
        <a:sym typeface="Lucida Grande"/>
      </a:defRPr>
    </a:lvl3pPr>
    <a:lvl4pPr marL="1091552" indent="-36631" algn="l" rtl="0" fontAlgn="base">
      <a:spcBef>
        <a:spcPct val="0"/>
      </a:spcBef>
      <a:spcAft>
        <a:spcPct val="0"/>
      </a:spcAft>
      <a:defRPr sz="6692" kern="1200">
        <a:solidFill>
          <a:srgbClr val="000000"/>
        </a:solidFill>
        <a:latin typeface="Lucida Grande"/>
        <a:ea typeface="ヒラギノ角ゴ ProN W3"/>
        <a:cs typeface="ヒラギノ角ゴ ProN W3"/>
        <a:sym typeface="Lucida Grande"/>
      </a:defRPr>
    </a:lvl4pPr>
    <a:lvl5pPr marL="1455403" indent="-48840" algn="l" rtl="0" fontAlgn="base">
      <a:spcBef>
        <a:spcPct val="0"/>
      </a:spcBef>
      <a:spcAft>
        <a:spcPct val="0"/>
      </a:spcAft>
      <a:defRPr sz="6692" kern="1200">
        <a:solidFill>
          <a:srgbClr val="000000"/>
        </a:solidFill>
        <a:latin typeface="Lucida Grande"/>
        <a:ea typeface="ヒラギノ角ゴ ProN W3"/>
        <a:cs typeface="ヒラギノ角ゴ ProN W3"/>
        <a:sym typeface="Lucida Grande"/>
      </a:defRPr>
    </a:lvl5pPr>
    <a:lvl6pPr marL="1758204" algn="l" defTabSz="703283" rtl="0" eaLnBrk="1" latinLnBrk="0" hangingPunct="1">
      <a:defRPr sz="6692" kern="1200">
        <a:solidFill>
          <a:srgbClr val="000000"/>
        </a:solidFill>
        <a:latin typeface="Lucida Grande"/>
        <a:ea typeface="ヒラギノ角ゴ ProN W3"/>
        <a:cs typeface="ヒラギノ角ゴ ProN W3"/>
        <a:sym typeface="Lucida Grande"/>
      </a:defRPr>
    </a:lvl6pPr>
    <a:lvl7pPr marL="2109846" algn="l" defTabSz="703283" rtl="0" eaLnBrk="1" latinLnBrk="0" hangingPunct="1">
      <a:defRPr sz="6692" kern="1200">
        <a:solidFill>
          <a:srgbClr val="000000"/>
        </a:solidFill>
        <a:latin typeface="Lucida Grande"/>
        <a:ea typeface="ヒラギノ角ゴ ProN W3"/>
        <a:cs typeface="ヒラギノ角ゴ ProN W3"/>
        <a:sym typeface="Lucida Grande"/>
      </a:defRPr>
    </a:lvl7pPr>
    <a:lvl8pPr marL="2461488" algn="l" defTabSz="703283" rtl="0" eaLnBrk="1" latinLnBrk="0" hangingPunct="1">
      <a:defRPr sz="6692" kern="1200">
        <a:solidFill>
          <a:srgbClr val="000000"/>
        </a:solidFill>
        <a:latin typeface="Lucida Grande"/>
        <a:ea typeface="ヒラギノ角ゴ ProN W3"/>
        <a:cs typeface="ヒラギノ角ゴ ProN W3"/>
        <a:sym typeface="Lucida Grande"/>
      </a:defRPr>
    </a:lvl8pPr>
    <a:lvl9pPr marL="2813125" algn="l" defTabSz="703283" rtl="0" eaLnBrk="1" latinLnBrk="0" hangingPunct="1">
      <a:defRPr sz="6692" kern="1200">
        <a:solidFill>
          <a:srgbClr val="000000"/>
        </a:solidFill>
        <a:latin typeface="Lucida Grande"/>
        <a:ea typeface="ヒラギノ角ゴ ProN W3"/>
        <a:cs typeface="ヒラギノ角ゴ ProN W3"/>
        <a:sym typeface="Lucida Grande"/>
      </a:defRPr>
    </a:lvl9pPr>
  </p:defaultTextStyle>
  <p:extLst>
    <p:ext uri="{EFAFB233-063F-42B5-8137-9DF3F51BA10A}">
      <p15:sldGuideLst xmlns:p15="http://schemas.microsoft.com/office/powerpoint/2012/main">
        <p15:guide id="1" orient="horz" pos="10048" userDrawn="1">
          <p15:clr>
            <a:srgbClr val="A4A3A4"/>
          </p15:clr>
        </p15:guide>
        <p15:guide id="2" pos="802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275B"/>
    <a:srgbClr val="E3BF42"/>
    <a:srgbClr val="C79900"/>
    <a:srgbClr val="1C1F60"/>
    <a:srgbClr val="532598"/>
    <a:srgbClr val="0000C8"/>
    <a:srgbClr val="3366FF"/>
    <a:srgbClr val="49A0DC"/>
    <a:srgbClr val="FF6600"/>
    <a:srgbClr val="CE38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0000" autoAdjust="0"/>
    <p:restoredTop sz="50000" autoAdjust="0"/>
  </p:normalViewPr>
  <p:slideViewPr>
    <p:cSldViewPr>
      <p:cViewPr varScale="1">
        <p:scale>
          <a:sx n="29" d="100"/>
          <a:sy n="29" d="100"/>
        </p:scale>
        <p:origin x="216" y="258"/>
      </p:cViewPr>
      <p:guideLst>
        <p:guide orient="horz" pos="10048"/>
        <p:guide pos="8021"/>
      </p:guideLst>
    </p:cSldViewPr>
  </p:slideViewPr>
  <p:notesTextViewPr>
    <p:cViewPr>
      <p:scale>
        <a:sx n="100" d="100"/>
        <a:sy n="100" d="100"/>
      </p:scale>
      <p:origin x="0" y="0"/>
    </p:cViewPr>
  </p:notesTextViewPr>
  <p:sorterViewPr>
    <p:cViewPr varScale="1">
      <p:scale>
        <a:sx n="1" d="1"/>
        <a:sy n="1" d="1"/>
      </p:scale>
      <p:origin x="0" y="210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atin typeface="Lucida Grande" charset="0"/>
                <a:ea typeface="ヒラギノ角ゴ ProN W3" charset="-128"/>
                <a:cs typeface="+mn-cs"/>
                <a:sym typeface="Lucida Grande" charset="0"/>
              </a:defRPr>
            </a:lvl1pPr>
          </a:lstStyle>
          <a:p>
            <a:pPr>
              <a:defRPr/>
            </a:pPr>
            <a:endParaRPr lang="en-US"/>
          </a:p>
        </p:txBody>
      </p:sp>
      <p:sp>
        <p:nvSpPr>
          <p:cNvPr id="1638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atin typeface="Lucida Grande" charset="0"/>
                <a:ea typeface="ヒラギノ角ゴ ProN W3" charset="-128"/>
                <a:cs typeface="+mn-cs"/>
                <a:sym typeface="Lucida Grande" charset="0"/>
              </a:defRPr>
            </a:lvl1pPr>
          </a:lstStyle>
          <a:p>
            <a:pPr>
              <a:defRPr/>
            </a:pPr>
            <a:fld id="{C321142B-4B94-4443-A30E-9B469AAD4375}" type="datetime1">
              <a:rPr lang="en-US"/>
              <a:pPr>
                <a:defRPr/>
              </a:pPr>
              <a:t>8/1/2018</a:t>
            </a:fld>
            <a:endParaRPr lang="en-US"/>
          </a:p>
        </p:txBody>
      </p:sp>
      <p:sp>
        <p:nvSpPr>
          <p:cNvPr id="1638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atin typeface="Lucida Grande" charset="0"/>
                <a:ea typeface="ヒラギノ角ゴ ProN W3" charset="-128"/>
                <a:cs typeface="+mn-cs"/>
                <a:sym typeface="Lucida Grande" charset="0"/>
              </a:defRPr>
            </a:lvl1pPr>
          </a:lstStyle>
          <a:p>
            <a:pPr>
              <a:defRPr/>
            </a:pPr>
            <a:endParaRPr lang="en-US"/>
          </a:p>
        </p:txBody>
      </p:sp>
      <p:sp>
        <p:nvSpPr>
          <p:cNvPr id="1638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atin typeface="Lucida Grande" charset="0"/>
                <a:ea typeface="ヒラギノ角ゴ ProN W3" charset="-128"/>
                <a:cs typeface="+mn-cs"/>
                <a:sym typeface="Lucida Grande" charset="0"/>
              </a:defRPr>
            </a:lvl1pPr>
          </a:lstStyle>
          <a:p>
            <a:pPr>
              <a:defRPr/>
            </a:pPr>
            <a:fld id="{E40FE9CB-05B0-448A-85BE-CC395BDFB449}" type="slidenum">
              <a:rPr lang="en-US"/>
              <a:pPr>
                <a:defRPr/>
              </a:pPr>
              <a:t>‹#›</a:t>
            </a:fld>
            <a:endParaRPr lang="en-US"/>
          </a:p>
        </p:txBody>
      </p:sp>
    </p:spTree>
    <p:extLst>
      <p:ext uri="{BB962C8B-B14F-4D97-AF65-F5344CB8AC3E}">
        <p14:creationId xmlns:p14="http://schemas.microsoft.com/office/powerpoint/2010/main" val="24610581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Lucida Grande" charset="0"/>
                <a:ea typeface="ヒラギノ角ゴ ProN W3" charset="-128"/>
                <a:cs typeface="+mn-cs"/>
                <a:sym typeface="Lucida Grande"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Lucida Grande" charset="0"/>
                <a:ea typeface="ヒラギノ角ゴ ProN W3" charset="-128"/>
                <a:cs typeface="+mn-cs"/>
                <a:sym typeface="Lucida Grande" charset="0"/>
              </a:defRPr>
            </a:lvl1pPr>
          </a:lstStyle>
          <a:p>
            <a:pPr>
              <a:defRPr/>
            </a:pPr>
            <a:fld id="{E62EE7BF-E80C-4766-809F-CD97763DC6FC}" type="datetime1">
              <a:rPr lang="en-US"/>
              <a:pPr>
                <a:defRPr/>
              </a:pPr>
              <a:t>8/1/2018</a:t>
            </a:fld>
            <a:endParaRPr lang="en-US" dirty="0"/>
          </a:p>
        </p:txBody>
      </p:sp>
      <p:sp>
        <p:nvSpPr>
          <p:cNvPr id="4" name="Slide Image Placeholder 3"/>
          <p:cNvSpPr>
            <a:spLocks noGrp="1" noRot="1" noChangeAspect="1"/>
          </p:cNvSpPr>
          <p:nvPr>
            <p:ph type="sldImg" idx="2"/>
          </p:nvPr>
        </p:nvSpPr>
        <p:spPr>
          <a:xfrm>
            <a:off x="857250" y="685800"/>
            <a:ext cx="51435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Lucida Grande" charset="0"/>
                <a:ea typeface="ヒラギノ角ゴ ProN W3" charset="-128"/>
                <a:cs typeface="+mn-cs"/>
                <a:sym typeface="Lucida Grande"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Lucida Grande" charset="0"/>
                <a:ea typeface="ヒラギノ角ゴ ProN W3" charset="-128"/>
                <a:cs typeface="+mn-cs"/>
                <a:sym typeface="Lucida Grande" charset="0"/>
              </a:defRPr>
            </a:lvl1pPr>
          </a:lstStyle>
          <a:p>
            <a:pPr>
              <a:defRPr/>
            </a:pPr>
            <a:fld id="{6D46832C-67A4-4F06-BDFB-1E53525187B0}" type="slidenum">
              <a:rPr lang="en-US"/>
              <a:pPr>
                <a:defRPr/>
              </a:pPr>
              <a:t>‹#›</a:t>
            </a:fld>
            <a:endParaRPr lang="en-US" dirty="0"/>
          </a:p>
        </p:txBody>
      </p:sp>
    </p:spTree>
    <p:extLst>
      <p:ext uri="{BB962C8B-B14F-4D97-AF65-F5344CB8AC3E}">
        <p14:creationId xmlns:p14="http://schemas.microsoft.com/office/powerpoint/2010/main" val="1055934501"/>
      </p:ext>
    </p:extLst>
  </p:cSld>
  <p:clrMap bg1="lt1" tx1="dk1" bg2="lt2" tx2="dk2" accent1="accent1" accent2="accent2" accent3="accent3" accent4="accent4" accent5="accent5" accent6="accent6" hlink="hlink" folHlink="folHlink"/>
  <p:notesStyle>
    <a:lvl1pPr algn="l" defTabSz="363851" rtl="0" eaLnBrk="0" fontAlgn="base" hangingPunct="0">
      <a:spcBef>
        <a:spcPct val="30000"/>
      </a:spcBef>
      <a:spcAft>
        <a:spcPct val="0"/>
      </a:spcAft>
      <a:defRPr sz="769" kern="1200">
        <a:solidFill>
          <a:schemeClr val="tx1"/>
        </a:solidFill>
        <a:latin typeface="+mn-lt"/>
        <a:ea typeface="MS PGothic" pitchFamily="34" charset="-128"/>
        <a:cs typeface="ＭＳ Ｐゴシック" charset="-128"/>
      </a:defRPr>
    </a:lvl1pPr>
    <a:lvl2pPr marL="363851" algn="l" defTabSz="363851" rtl="0" eaLnBrk="0" fontAlgn="base" hangingPunct="0">
      <a:spcBef>
        <a:spcPct val="30000"/>
      </a:spcBef>
      <a:spcAft>
        <a:spcPct val="0"/>
      </a:spcAft>
      <a:defRPr sz="769" kern="1200">
        <a:solidFill>
          <a:schemeClr val="tx1"/>
        </a:solidFill>
        <a:latin typeface="+mn-lt"/>
        <a:ea typeface="MS PGothic" pitchFamily="34" charset="-128"/>
        <a:cs typeface="+mn-cs"/>
      </a:defRPr>
    </a:lvl2pPr>
    <a:lvl3pPr marL="727701" algn="l" defTabSz="363851" rtl="0" eaLnBrk="0" fontAlgn="base" hangingPunct="0">
      <a:spcBef>
        <a:spcPct val="30000"/>
      </a:spcBef>
      <a:spcAft>
        <a:spcPct val="0"/>
      </a:spcAft>
      <a:defRPr sz="769" kern="1200">
        <a:solidFill>
          <a:schemeClr val="tx1"/>
        </a:solidFill>
        <a:latin typeface="+mn-lt"/>
        <a:ea typeface="MS PGothic" pitchFamily="34" charset="-128"/>
        <a:cs typeface="+mn-cs"/>
      </a:defRPr>
    </a:lvl3pPr>
    <a:lvl4pPr marL="1091552" algn="l" defTabSz="363851" rtl="0" eaLnBrk="0" fontAlgn="base" hangingPunct="0">
      <a:spcBef>
        <a:spcPct val="30000"/>
      </a:spcBef>
      <a:spcAft>
        <a:spcPct val="0"/>
      </a:spcAft>
      <a:defRPr sz="769" kern="1200">
        <a:solidFill>
          <a:schemeClr val="tx1"/>
        </a:solidFill>
        <a:latin typeface="+mn-lt"/>
        <a:ea typeface="MS PGothic" pitchFamily="34" charset="-128"/>
        <a:cs typeface="+mn-cs"/>
      </a:defRPr>
    </a:lvl4pPr>
    <a:lvl5pPr marL="1455403" algn="l" defTabSz="363851" rtl="0" eaLnBrk="0" fontAlgn="base" hangingPunct="0">
      <a:spcBef>
        <a:spcPct val="30000"/>
      </a:spcBef>
      <a:spcAft>
        <a:spcPct val="0"/>
      </a:spcAft>
      <a:defRPr sz="769" kern="1200">
        <a:solidFill>
          <a:schemeClr val="tx1"/>
        </a:solidFill>
        <a:latin typeface="+mn-lt"/>
        <a:ea typeface="MS PGothic" pitchFamily="34" charset="-128"/>
        <a:cs typeface="+mn-cs"/>
      </a:defRPr>
    </a:lvl5pPr>
    <a:lvl6pPr marL="1819741" algn="l" defTabSz="363948" rtl="0" eaLnBrk="1" latinLnBrk="0" hangingPunct="1">
      <a:defRPr sz="769" kern="1200">
        <a:solidFill>
          <a:schemeClr val="tx1"/>
        </a:solidFill>
        <a:latin typeface="+mn-lt"/>
        <a:ea typeface="+mn-ea"/>
        <a:cs typeface="+mn-cs"/>
      </a:defRPr>
    </a:lvl6pPr>
    <a:lvl7pPr marL="2183689" algn="l" defTabSz="363948" rtl="0" eaLnBrk="1" latinLnBrk="0" hangingPunct="1">
      <a:defRPr sz="769" kern="1200">
        <a:solidFill>
          <a:schemeClr val="tx1"/>
        </a:solidFill>
        <a:latin typeface="+mn-lt"/>
        <a:ea typeface="+mn-ea"/>
        <a:cs typeface="+mn-cs"/>
      </a:defRPr>
    </a:lvl7pPr>
    <a:lvl8pPr marL="2547636" algn="l" defTabSz="363948" rtl="0" eaLnBrk="1" latinLnBrk="0" hangingPunct="1">
      <a:defRPr sz="769" kern="1200">
        <a:solidFill>
          <a:schemeClr val="tx1"/>
        </a:solidFill>
        <a:latin typeface="+mn-lt"/>
        <a:ea typeface="+mn-ea"/>
        <a:cs typeface="+mn-cs"/>
      </a:defRPr>
    </a:lvl8pPr>
    <a:lvl9pPr marL="2911587" algn="l" defTabSz="363948" rtl="0" eaLnBrk="1" latinLnBrk="0" hangingPunct="1">
      <a:defRPr sz="7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xfrm>
            <a:off x="857250" y="685800"/>
            <a:ext cx="51435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dirty="0"/>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900">
                <a:solidFill>
                  <a:srgbClr val="000000"/>
                </a:solidFill>
                <a:latin typeface="Lucida Grande"/>
                <a:ea typeface="ヒラギノ角ゴ ProN W3"/>
                <a:cs typeface="ヒラギノ角ゴ ProN W3"/>
                <a:sym typeface="Lucida Grande"/>
              </a:defRPr>
            </a:lvl1pPr>
            <a:lvl2pPr marL="742950" indent="-285750" eaLnBrk="0" hangingPunct="0">
              <a:defRPr sz="8900">
                <a:solidFill>
                  <a:srgbClr val="000000"/>
                </a:solidFill>
                <a:latin typeface="Lucida Grande"/>
                <a:ea typeface="ヒラギノ角ゴ ProN W3"/>
                <a:cs typeface="ヒラギノ角ゴ ProN W3"/>
                <a:sym typeface="Lucida Grande"/>
              </a:defRPr>
            </a:lvl2pPr>
            <a:lvl3pPr marL="1143000" indent="-228600" eaLnBrk="0" hangingPunct="0">
              <a:defRPr sz="8900">
                <a:solidFill>
                  <a:srgbClr val="000000"/>
                </a:solidFill>
                <a:latin typeface="Lucida Grande"/>
                <a:ea typeface="ヒラギノ角ゴ ProN W3"/>
                <a:cs typeface="ヒラギノ角ゴ ProN W3"/>
                <a:sym typeface="Lucida Grande"/>
              </a:defRPr>
            </a:lvl3pPr>
            <a:lvl4pPr marL="1600200" indent="-228600" eaLnBrk="0" hangingPunct="0">
              <a:defRPr sz="8900">
                <a:solidFill>
                  <a:srgbClr val="000000"/>
                </a:solidFill>
                <a:latin typeface="Lucida Grande"/>
                <a:ea typeface="ヒラギノ角ゴ ProN W3"/>
                <a:cs typeface="ヒラギノ角ゴ ProN W3"/>
                <a:sym typeface="Lucida Grande"/>
              </a:defRPr>
            </a:lvl4pPr>
            <a:lvl5pPr marL="2057400" indent="-228600" eaLnBrk="0" hangingPunct="0">
              <a:defRPr sz="8900">
                <a:solidFill>
                  <a:srgbClr val="000000"/>
                </a:solidFill>
                <a:latin typeface="Lucida Grande"/>
                <a:ea typeface="ヒラギノ角ゴ ProN W3"/>
                <a:cs typeface="ヒラギノ角ゴ ProN W3"/>
                <a:sym typeface="Lucida Grande"/>
              </a:defRPr>
            </a:lvl5pPr>
            <a:lvl6pPr marL="2514600" indent="-228600" eaLnBrk="0" fontAlgn="base" hangingPunct="0">
              <a:spcBef>
                <a:spcPct val="0"/>
              </a:spcBef>
              <a:spcAft>
                <a:spcPct val="0"/>
              </a:spcAft>
              <a:defRPr sz="8900">
                <a:solidFill>
                  <a:srgbClr val="000000"/>
                </a:solidFill>
                <a:latin typeface="Lucida Grande"/>
                <a:ea typeface="ヒラギノ角ゴ ProN W3"/>
                <a:cs typeface="ヒラギノ角ゴ ProN W3"/>
                <a:sym typeface="Lucida Grande"/>
              </a:defRPr>
            </a:lvl6pPr>
            <a:lvl7pPr marL="2971800" indent="-228600" eaLnBrk="0" fontAlgn="base" hangingPunct="0">
              <a:spcBef>
                <a:spcPct val="0"/>
              </a:spcBef>
              <a:spcAft>
                <a:spcPct val="0"/>
              </a:spcAft>
              <a:defRPr sz="8900">
                <a:solidFill>
                  <a:srgbClr val="000000"/>
                </a:solidFill>
                <a:latin typeface="Lucida Grande"/>
                <a:ea typeface="ヒラギノ角ゴ ProN W3"/>
                <a:cs typeface="ヒラギノ角ゴ ProN W3"/>
                <a:sym typeface="Lucida Grande"/>
              </a:defRPr>
            </a:lvl7pPr>
            <a:lvl8pPr marL="3429000" indent="-228600" eaLnBrk="0" fontAlgn="base" hangingPunct="0">
              <a:spcBef>
                <a:spcPct val="0"/>
              </a:spcBef>
              <a:spcAft>
                <a:spcPct val="0"/>
              </a:spcAft>
              <a:defRPr sz="8900">
                <a:solidFill>
                  <a:srgbClr val="000000"/>
                </a:solidFill>
                <a:latin typeface="Lucida Grande"/>
                <a:ea typeface="ヒラギノ角ゴ ProN W3"/>
                <a:cs typeface="ヒラギノ角ゴ ProN W3"/>
                <a:sym typeface="Lucida Grande"/>
              </a:defRPr>
            </a:lvl8pPr>
            <a:lvl9pPr marL="3886200" indent="-228600" eaLnBrk="0" fontAlgn="base" hangingPunct="0">
              <a:spcBef>
                <a:spcPct val="0"/>
              </a:spcBef>
              <a:spcAft>
                <a:spcPct val="0"/>
              </a:spcAft>
              <a:defRPr sz="8900">
                <a:solidFill>
                  <a:srgbClr val="000000"/>
                </a:solidFill>
                <a:latin typeface="Lucida Grande"/>
                <a:ea typeface="ヒラギノ角ゴ ProN W3"/>
                <a:cs typeface="ヒラギノ角ゴ ProN W3"/>
                <a:sym typeface="Lucida Grande"/>
              </a:defRPr>
            </a:lvl9pPr>
          </a:lstStyle>
          <a:p>
            <a:pPr eaLnBrk="1" hangingPunct="1"/>
            <a:fld id="{CFB37D0E-ECA0-44AE-8AB6-1DDBDBC2245C}" type="slidenum">
              <a:rPr lang="en-US" sz="1200" smtClean="0"/>
              <a:pPr eaLnBrk="1" hangingPunct="1"/>
              <a:t>1</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6816852"/>
            <a:ext cx="27980640" cy="4704588"/>
          </a:xfrm>
        </p:spPr>
        <p:txBody>
          <a:bodyPr/>
          <a:lstStyle/>
          <a:p>
            <a:r>
              <a:rPr lang="en-US"/>
              <a:t>Click to edit Master title style</a:t>
            </a:r>
          </a:p>
        </p:txBody>
      </p:sp>
      <p:sp>
        <p:nvSpPr>
          <p:cNvPr id="3" name="Subtitle 2"/>
          <p:cNvSpPr>
            <a:spLocks noGrp="1"/>
          </p:cNvSpPr>
          <p:nvPr>
            <p:ph type="subTitle" idx="1"/>
          </p:nvPr>
        </p:nvSpPr>
        <p:spPr>
          <a:xfrm>
            <a:off x="4937760" y="12435842"/>
            <a:ext cx="23042880" cy="5608701"/>
          </a:xfrm>
        </p:spPr>
        <p:txBody>
          <a:bodyPr/>
          <a:lstStyle>
            <a:lvl1pPr marL="0" indent="0" algn="ctr">
              <a:buNone/>
              <a:defRPr/>
            </a:lvl1pPr>
            <a:lvl2pPr marL="315450" indent="0" algn="ctr">
              <a:buNone/>
              <a:defRPr/>
            </a:lvl2pPr>
            <a:lvl3pPr marL="630899" indent="0" algn="ctr">
              <a:buNone/>
              <a:defRPr/>
            </a:lvl3pPr>
            <a:lvl4pPr marL="946352" indent="0" algn="ctr">
              <a:buNone/>
              <a:defRPr/>
            </a:lvl4pPr>
            <a:lvl5pPr marL="1261801" indent="0" algn="ctr">
              <a:buNone/>
              <a:defRPr/>
            </a:lvl5pPr>
            <a:lvl6pPr marL="1577251" indent="0" algn="ctr">
              <a:buNone/>
              <a:defRPr/>
            </a:lvl6pPr>
            <a:lvl7pPr marL="1892701" indent="0" algn="ctr">
              <a:buNone/>
              <a:defRPr/>
            </a:lvl7pPr>
            <a:lvl8pPr marL="2208150" indent="0" algn="ctr">
              <a:buNone/>
              <a:defRPr/>
            </a:lvl8pPr>
            <a:lvl9pPr marL="2523603" indent="0" algn="ctr">
              <a:buNone/>
              <a:defRPr/>
            </a:lvl9pPr>
          </a:lstStyle>
          <a:p>
            <a:r>
              <a:rPr lang="en-US"/>
              <a:t>Click to edit Master subtitle style</a:t>
            </a:r>
          </a:p>
        </p:txBody>
      </p:sp>
      <p:sp>
        <p:nvSpPr>
          <p:cNvPr id="4" name="Text Box 3"/>
          <p:cNvSpPr txBox="1">
            <a:spLocks noGrp="1" noChangeArrowheads="1"/>
          </p:cNvSpPr>
          <p:nvPr>
            <p:ph type="sldNum" sz="quarter" idx="10"/>
          </p:nvPr>
        </p:nvSpPr>
        <p:spPr>
          <a:ln/>
        </p:spPr>
        <p:txBody>
          <a:bodyPr/>
          <a:lstStyle>
            <a:lvl1pPr>
              <a:defRPr/>
            </a:lvl1pPr>
          </a:lstStyle>
          <a:p>
            <a:pPr>
              <a:defRPr/>
            </a:pPr>
            <a:fld id="{98B72EF7-6733-4FB8-8AF3-27464F8B4BF6}" type="slidenum">
              <a:rPr lang="en-US"/>
              <a:pPr>
                <a:defRPr/>
              </a:pPr>
              <a:t>‹#›</a:t>
            </a:fld>
            <a:endParaRPr lang="en-US" dirty="0"/>
          </a:p>
        </p:txBody>
      </p:sp>
    </p:spTree>
    <p:extLst>
      <p:ext uri="{BB962C8B-B14F-4D97-AF65-F5344CB8AC3E}">
        <p14:creationId xmlns:p14="http://schemas.microsoft.com/office/powerpoint/2010/main" val="3340478436"/>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3"/>
          <p:cNvSpPr txBox="1">
            <a:spLocks noGrp="1" noChangeArrowheads="1"/>
          </p:cNvSpPr>
          <p:nvPr>
            <p:ph type="sldNum" sz="quarter" idx="10"/>
          </p:nvPr>
        </p:nvSpPr>
        <p:spPr>
          <a:ln/>
        </p:spPr>
        <p:txBody>
          <a:bodyPr/>
          <a:lstStyle>
            <a:lvl1pPr>
              <a:defRPr/>
            </a:lvl1pPr>
          </a:lstStyle>
          <a:p>
            <a:pPr>
              <a:defRPr/>
            </a:pPr>
            <a:fld id="{760BD81E-BC5F-4892-B4B9-DB45D207AC83}" type="slidenum">
              <a:rPr lang="en-US"/>
              <a:pPr>
                <a:defRPr/>
              </a:pPr>
              <a:t>‹#›</a:t>
            </a:fld>
            <a:endParaRPr lang="en-US" dirty="0"/>
          </a:p>
        </p:txBody>
      </p:sp>
    </p:spTree>
    <p:extLst>
      <p:ext uri="{BB962C8B-B14F-4D97-AF65-F5344CB8AC3E}">
        <p14:creationId xmlns:p14="http://schemas.microsoft.com/office/powerpoint/2010/main" val="188615241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057179" y="293753"/>
            <a:ext cx="7465277" cy="2165184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59299" y="293753"/>
            <a:ext cx="22299129" cy="2165184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3"/>
          <p:cNvSpPr txBox="1">
            <a:spLocks noGrp="1" noChangeArrowheads="1"/>
          </p:cNvSpPr>
          <p:nvPr>
            <p:ph type="sldNum" sz="quarter" idx="10"/>
          </p:nvPr>
        </p:nvSpPr>
        <p:spPr>
          <a:ln/>
        </p:spPr>
        <p:txBody>
          <a:bodyPr/>
          <a:lstStyle>
            <a:lvl1pPr>
              <a:defRPr/>
            </a:lvl1pPr>
          </a:lstStyle>
          <a:p>
            <a:pPr>
              <a:defRPr/>
            </a:pPr>
            <a:fld id="{21F8F28B-3C36-442B-BF7E-15C6A5365FC9}" type="slidenum">
              <a:rPr lang="en-US"/>
              <a:pPr>
                <a:defRPr/>
              </a:pPr>
              <a:t>‹#›</a:t>
            </a:fld>
            <a:endParaRPr lang="en-US" dirty="0"/>
          </a:p>
        </p:txBody>
      </p:sp>
    </p:spTree>
    <p:extLst>
      <p:ext uri="{BB962C8B-B14F-4D97-AF65-F5344CB8AC3E}">
        <p14:creationId xmlns:p14="http://schemas.microsoft.com/office/powerpoint/2010/main" val="325369170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3"/>
          <p:cNvSpPr txBox="1">
            <a:spLocks noGrp="1" noChangeArrowheads="1"/>
          </p:cNvSpPr>
          <p:nvPr>
            <p:ph type="sldNum" sz="quarter" idx="10"/>
          </p:nvPr>
        </p:nvSpPr>
        <p:spPr>
          <a:ln/>
        </p:spPr>
        <p:txBody>
          <a:bodyPr/>
          <a:lstStyle>
            <a:lvl1pPr>
              <a:defRPr/>
            </a:lvl1pPr>
          </a:lstStyle>
          <a:p>
            <a:pPr>
              <a:defRPr/>
            </a:pPr>
            <a:fld id="{40EB4B1F-A03B-4E3C-B9A8-030C2D0B04EC}" type="slidenum">
              <a:rPr lang="en-US"/>
              <a:pPr>
                <a:defRPr/>
              </a:pPr>
              <a:t>‹#›</a:t>
            </a:fld>
            <a:endParaRPr lang="en-US" dirty="0"/>
          </a:p>
        </p:txBody>
      </p:sp>
    </p:spTree>
    <p:extLst>
      <p:ext uri="{BB962C8B-B14F-4D97-AF65-F5344CB8AC3E}">
        <p14:creationId xmlns:p14="http://schemas.microsoft.com/office/powerpoint/2010/main" val="250361956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555" y="14102337"/>
            <a:ext cx="27980640" cy="4358259"/>
          </a:xfrm>
        </p:spPr>
        <p:txBody>
          <a:bodyPr anchor="t"/>
          <a:lstStyle>
            <a:lvl1pPr algn="l">
              <a:defRPr sz="2600" b="1" cap="all"/>
            </a:lvl1pPr>
          </a:lstStyle>
          <a:p>
            <a:r>
              <a:rPr lang="en-US"/>
              <a:t>Click to edit Master title style</a:t>
            </a:r>
          </a:p>
        </p:txBody>
      </p:sp>
      <p:sp>
        <p:nvSpPr>
          <p:cNvPr id="3" name="Text Placeholder 2"/>
          <p:cNvSpPr>
            <a:spLocks noGrp="1"/>
          </p:cNvSpPr>
          <p:nvPr>
            <p:ph type="body" idx="1"/>
          </p:nvPr>
        </p:nvSpPr>
        <p:spPr>
          <a:xfrm>
            <a:off x="2600555" y="9301734"/>
            <a:ext cx="27980640" cy="4800600"/>
          </a:xfrm>
        </p:spPr>
        <p:txBody>
          <a:bodyPr anchor="b"/>
          <a:lstStyle>
            <a:lvl1pPr marL="0" indent="0">
              <a:buNone/>
              <a:defRPr sz="1267"/>
            </a:lvl1pPr>
            <a:lvl2pPr marL="315450" indent="0">
              <a:buNone/>
              <a:defRPr sz="1267"/>
            </a:lvl2pPr>
            <a:lvl3pPr marL="630899" indent="0">
              <a:buNone/>
              <a:defRPr sz="1267"/>
            </a:lvl3pPr>
            <a:lvl4pPr marL="946352" indent="0">
              <a:buNone/>
              <a:defRPr sz="1000"/>
            </a:lvl4pPr>
            <a:lvl5pPr marL="1261801" indent="0">
              <a:buNone/>
              <a:defRPr sz="1000"/>
            </a:lvl5pPr>
            <a:lvl6pPr marL="1577251" indent="0">
              <a:buNone/>
              <a:defRPr sz="1000"/>
            </a:lvl6pPr>
            <a:lvl7pPr marL="1892701" indent="0">
              <a:buNone/>
              <a:defRPr sz="1000"/>
            </a:lvl7pPr>
            <a:lvl8pPr marL="2208150" indent="0">
              <a:buNone/>
              <a:defRPr sz="1000"/>
            </a:lvl8pPr>
            <a:lvl9pPr marL="2523603" indent="0">
              <a:buNone/>
              <a:defRPr sz="1000"/>
            </a:lvl9pPr>
          </a:lstStyle>
          <a:p>
            <a:pPr lvl="0"/>
            <a:r>
              <a:rPr lang="en-US"/>
              <a:t>Click to edit Master text styles</a:t>
            </a:r>
          </a:p>
        </p:txBody>
      </p:sp>
      <p:sp>
        <p:nvSpPr>
          <p:cNvPr id="4" name="Text Box 3"/>
          <p:cNvSpPr txBox="1">
            <a:spLocks noGrp="1" noChangeArrowheads="1"/>
          </p:cNvSpPr>
          <p:nvPr>
            <p:ph type="sldNum" sz="quarter" idx="10"/>
          </p:nvPr>
        </p:nvSpPr>
        <p:spPr>
          <a:ln/>
        </p:spPr>
        <p:txBody>
          <a:bodyPr/>
          <a:lstStyle>
            <a:lvl1pPr>
              <a:defRPr/>
            </a:lvl1pPr>
          </a:lstStyle>
          <a:p>
            <a:pPr>
              <a:defRPr/>
            </a:pPr>
            <a:fld id="{1B484F55-7DB1-4034-822F-6E69A4D0010F}" type="slidenum">
              <a:rPr lang="en-US"/>
              <a:pPr>
                <a:defRPr/>
              </a:pPr>
              <a:t>‹#›</a:t>
            </a:fld>
            <a:endParaRPr lang="en-US" dirty="0"/>
          </a:p>
        </p:txBody>
      </p:sp>
    </p:spTree>
    <p:extLst>
      <p:ext uri="{BB962C8B-B14F-4D97-AF65-F5344CB8AC3E}">
        <p14:creationId xmlns:p14="http://schemas.microsoft.com/office/powerpoint/2010/main" val="412404814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59293" y="5119501"/>
            <a:ext cx="14882205" cy="16826103"/>
          </a:xfrm>
        </p:spPr>
        <p:txBody>
          <a:bodyPr/>
          <a:lstStyle>
            <a:lvl1pPr>
              <a:defRPr sz="1933"/>
            </a:lvl1pPr>
            <a:lvl2pPr>
              <a:defRPr sz="1600"/>
            </a:lvl2pPr>
            <a:lvl3pPr>
              <a:defRPr sz="1267"/>
            </a:lvl3pPr>
            <a:lvl4pPr>
              <a:defRPr sz="1267"/>
            </a:lvl4pPr>
            <a:lvl5pPr>
              <a:defRPr sz="1267"/>
            </a:lvl5pPr>
            <a:lvl6pPr>
              <a:defRPr sz="1267"/>
            </a:lvl6pPr>
            <a:lvl7pPr>
              <a:defRPr sz="1267"/>
            </a:lvl7pPr>
            <a:lvl8pPr>
              <a:defRPr sz="1267"/>
            </a:lvl8pPr>
            <a:lvl9pPr>
              <a:defRPr sz="12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640251" y="5119501"/>
            <a:ext cx="14882205" cy="16826103"/>
          </a:xfrm>
        </p:spPr>
        <p:txBody>
          <a:bodyPr/>
          <a:lstStyle>
            <a:lvl1pPr>
              <a:defRPr sz="1933"/>
            </a:lvl1pPr>
            <a:lvl2pPr>
              <a:defRPr sz="1600"/>
            </a:lvl2pPr>
            <a:lvl3pPr>
              <a:defRPr sz="1267"/>
            </a:lvl3pPr>
            <a:lvl4pPr>
              <a:defRPr sz="1267"/>
            </a:lvl4pPr>
            <a:lvl5pPr>
              <a:defRPr sz="1267"/>
            </a:lvl5pPr>
            <a:lvl6pPr>
              <a:defRPr sz="1267"/>
            </a:lvl6pPr>
            <a:lvl7pPr>
              <a:defRPr sz="1267"/>
            </a:lvl7pPr>
            <a:lvl8pPr>
              <a:defRPr sz="1267"/>
            </a:lvl8pPr>
            <a:lvl9pPr>
              <a:defRPr sz="12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3"/>
          <p:cNvSpPr txBox="1">
            <a:spLocks noGrp="1" noChangeArrowheads="1"/>
          </p:cNvSpPr>
          <p:nvPr>
            <p:ph type="sldNum" sz="quarter" idx="10"/>
          </p:nvPr>
        </p:nvSpPr>
        <p:spPr>
          <a:ln/>
        </p:spPr>
        <p:txBody>
          <a:bodyPr/>
          <a:lstStyle>
            <a:lvl1pPr>
              <a:defRPr/>
            </a:lvl1pPr>
          </a:lstStyle>
          <a:p>
            <a:pPr>
              <a:defRPr/>
            </a:pPr>
            <a:fld id="{25FCDF2E-4904-40F1-B87D-B37E0BE26C49}" type="slidenum">
              <a:rPr lang="en-US"/>
              <a:pPr>
                <a:defRPr/>
              </a:pPr>
              <a:t>‹#›</a:t>
            </a:fld>
            <a:endParaRPr lang="en-US" dirty="0"/>
          </a:p>
        </p:txBody>
      </p:sp>
    </p:spTree>
    <p:extLst>
      <p:ext uri="{BB962C8B-B14F-4D97-AF65-F5344CB8AC3E}">
        <p14:creationId xmlns:p14="http://schemas.microsoft.com/office/powerpoint/2010/main" val="127373162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5920" y="878967"/>
            <a:ext cx="29626560" cy="3657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922" y="4912616"/>
            <a:ext cx="14544789" cy="2047113"/>
          </a:xfrm>
        </p:spPr>
        <p:txBody>
          <a:bodyPr anchor="b"/>
          <a:lstStyle>
            <a:lvl1pPr marL="0" indent="0">
              <a:buNone/>
              <a:defRPr sz="1600" b="1"/>
            </a:lvl1pPr>
            <a:lvl2pPr marL="315450" indent="0">
              <a:buNone/>
              <a:defRPr sz="1267" b="1"/>
            </a:lvl2pPr>
            <a:lvl3pPr marL="630899" indent="0">
              <a:buNone/>
              <a:defRPr sz="1267" b="1"/>
            </a:lvl3pPr>
            <a:lvl4pPr marL="946352" indent="0">
              <a:buNone/>
              <a:defRPr sz="1267" b="1"/>
            </a:lvl4pPr>
            <a:lvl5pPr marL="1261801" indent="0">
              <a:buNone/>
              <a:defRPr sz="1267" b="1"/>
            </a:lvl5pPr>
            <a:lvl6pPr marL="1577251" indent="0">
              <a:buNone/>
              <a:defRPr sz="1267" b="1"/>
            </a:lvl6pPr>
            <a:lvl7pPr marL="1892701" indent="0">
              <a:buNone/>
              <a:defRPr sz="1267" b="1"/>
            </a:lvl7pPr>
            <a:lvl8pPr marL="2208150" indent="0">
              <a:buNone/>
              <a:defRPr sz="1267" b="1"/>
            </a:lvl8pPr>
            <a:lvl9pPr marL="2523603" indent="0">
              <a:buNone/>
              <a:defRPr sz="1267" b="1"/>
            </a:lvl9pPr>
          </a:lstStyle>
          <a:p>
            <a:pPr lvl="0"/>
            <a:r>
              <a:rPr lang="en-US"/>
              <a:t>Click to edit Master text styles</a:t>
            </a:r>
          </a:p>
        </p:txBody>
      </p:sp>
      <p:sp>
        <p:nvSpPr>
          <p:cNvPr id="4" name="Content Placeholder 3"/>
          <p:cNvSpPr>
            <a:spLocks noGrp="1"/>
          </p:cNvSpPr>
          <p:nvPr>
            <p:ph sz="half" idx="2"/>
          </p:nvPr>
        </p:nvSpPr>
        <p:spPr>
          <a:xfrm>
            <a:off x="1645922" y="6959729"/>
            <a:ext cx="14544789" cy="12643866"/>
          </a:xfrm>
        </p:spPr>
        <p:txBody>
          <a:bodyPr/>
          <a:lstStyle>
            <a:lvl1pPr>
              <a:defRPr sz="1600"/>
            </a:lvl1pPr>
            <a:lvl2pPr>
              <a:defRPr sz="1267"/>
            </a:lvl2pPr>
            <a:lvl3pPr>
              <a:defRPr sz="1267"/>
            </a:lvl3pPr>
            <a:lvl4pPr>
              <a:defRPr sz="1267"/>
            </a:lvl4pPr>
            <a:lvl5pPr>
              <a:defRPr sz="1267"/>
            </a:lvl5pPr>
            <a:lvl6pPr>
              <a:defRPr sz="1267"/>
            </a:lvl6pPr>
            <a:lvl7pPr>
              <a:defRPr sz="1267"/>
            </a:lvl7pPr>
            <a:lvl8pPr>
              <a:defRPr sz="1267"/>
            </a:lvl8pPr>
            <a:lvl9pPr>
              <a:defRPr sz="12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549" y="4912616"/>
            <a:ext cx="14549933" cy="2047113"/>
          </a:xfrm>
        </p:spPr>
        <p:txBody>
          <a:bodyPr anchor="b"/>
          <a:lstStyle>
            <a:lvl1pPr marL="0" indent="0">
              <a:buNone/>
              <a:defRPr sz="1600" b="1"/>
            </a:lvl1pPr>
            <a:lvl2pPr marL="315450" indent="0">
              <a:buNone/>
              <a:defRPr sz="1267" b="1"/>
            </a:lvl2pPr>
            <a:lvl3pPr marL="630899" indent="0">
              <a:buNone/>
              <a:defRPr sz="1267" b="1"/>
            </a:lvl3pPr>
            <a:lvl4pPr marL="946352" indent="0">
              <a:buNone/>
              <a:defRPr sz="1267" b="1"/>
            </a:lvl4pPr>
            <a:lvl5pPr marL="1261801" indent="0">
              <a:buNone/>
              <a:defRPr sz="1267" b="1"/>
            </a:lvl5pPr>
            <a:lvl6pPr marL="1577251" indent="0">
              <a:buNone/>
              <a:defRPr sz="1267" b="1"/>
            </a:lvl6pPr>
            <a:lvl7pPr marL="1892701" indent="0">
              <a:buNone/>
              <a:defRPr sz="1267" b="1"/>
            </a:lvl7pPr>
            <a:lvl8pPr marL="2208150" indent="0">
              <a:buNone/>
              <a:defRPr sz="1267" b="1"/>
            </a:lvl8pPr>
            <a:lvl9pPr marL="2523603" indent="0">
              <a:buNone/>
              <a:defRPr sz="1267" b="1"/>
            </a:lvl9pPr>
          </a:lstStyle>
          <a:p>
            <a:pPr lvl="0"/>
            <a:r>
              <a:rPr lang="en-US"/>
              <a:t>Click to edit Master text styles</a:t>
            </a:r>
          </a:p>
        </p:txBody>
      </p:sp>
      <p:sp>
        <p:nvSpPr>
          <p:cNvPr id="6" name="Content Placeholder 5"/>
          <p:cNvSpPr>
            <a:spLocks noGrp="1"/>
          </p:cNvSpPr>
          <p:nvPr>
            <p:ph sz="quarter" idx="4"/>
          </p:nvPr>
        </p:nvSpPr>
        <p:spPr>
          <a:xfrm>
            <a:off x="16722549" y="6959729"/>
            <a:ext cx="14549933" cy="12643866"/>
          </a:xfrm>
        </p:spPr>
        <p:txBody>
          <a:bodyPr/>
          <a:lstStyle>
            <a:lvl1pPr>
              <a:defRPr sz="1600"/>
            </a:lvl1pPr>
            <a:lvl2pPr>
              <a:defRPr sz="1267"/>
            </a:lvl2pPr>
            <a:lvl3pPr>
              <a:defRPr sz="1267"/>
            </a:lvl3pPr>
            <a:lvl4pPr>
              <a:defRPr sz="1267"/>
            </a:lvl4pPr>
            <a:lvl5pPr>
              <a:defRPr sz="1267"/>
            </a:lvl5pPr>
            <a:lvl6pPr>
              <a:defRPr sz="1267"/>
            </a:lvl6pPr>
            <a:lvl7pPr>
              <a:defRPr sz="1267"/>
            </a:lvl7pPr>
            <a:lvl8pPr>
              <a:defRPr sz="1267"/>
            </a:lvl8pPr>
            <a:lvl9pPr>
              <a:defRPr sz="12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3"/>
          <p:cNvSpPr txBox="1">
            <a:spLocks noGrp="1" noChangeArrowheads="1"/>
          </p:cNvSpPr>
          <p:nvPr>
            <p:ph type="sldNum" sz="quarter" idx="10"/>
          </p:nvPr>
        </p:nvSpPr>
        <p:spPr>
          <a:ln/>
        </p:spPr>
        <p:txBody>
          <a:bodyPr/>
          <a:lstStyle>
            <a:lvl1pPr>
              <a:defRPr/>
            </a:lvl1pPr>
          </a:lstStyle>
          <a:p>
            <a:pPr>
              <a:defRPr/>
            </a:pPr>
            <a:fld id="{E72E8046-A782-48FE-BC6E-45AECE3B23AC}" type="slidenum">
              <a:rPr lang="en-US"/>
              <a:pPr>
                <a:defRPr/>
              </a:pPr>
              <a:t>‹#›</a:t>
            </a:fld>
            <a:endParaRPr lang="en-US" dirty="0"/>
          </a:p>
        </p:txBody>
      </p:sp>
    </p:spTree>
    <p:extLst>
      <p:ext uri="{BB962C8B-B14F-4D97-AF65-F5344CB8AC3E}">
        <p14:creationId xmlns:p14="http://schemas.microsoft.com/office/powerpoint/2010/main" val="35192899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3"/>
          <p:cNvSpPr txBox="1">
            <a:spLocks noGrp="1" noChangeArrowheads="1"/>
          </p:cNvSpPr>
          <p:nvPr>
            <p:ph type="sldNum" sz="quarter" idx="10"/>
          </p:nvPr>
        </p:nvSpPr>
        <p:spPr>
          <a:ln/>
        </p:spPr>
        <p:txBody>
          <a:bodyPr/>
          <a:lstStyle>
            <a:lvl1pPr>
              <a:defRPr/>
            </a:lvl1pPr>
          </a:lstStyle>
          <a:p>
            <a:pPr>
              <a:defRPr/>
            </a:pPr>
            <a:fld id="{8ECF3020-9D84-4979-A0C7-CD766A91CBB6}" type="slidenum">
              <a:rPr lang="en-US"/>
              <a:pPr>
                <a:defRPr/>
              </a:pPr>
              <a:t>‹#›</a:t>
            </a:fld>
            <a:endParaRPr lang="en-US" dirty="0"/>
          </a:p>
        </p:txBody>
      </p:sp>
    </p:spTree>
    <p:extLst>
      <p:ext uri="{BB962C8B-B14F-4D97-AF65-F5344CB8AC3E}">
        <p14:creationId xmlns:p14="http://schemas.microsoft.com/office/powerpoint/2010/main" val="416538710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3"/>
          <p:cNvSpPr txBox="1">
            <a:spLocks noGrp="1" noChangeArrowheads="1"/>
          </p:cNvSpPr>
          <p:nvPr>
            <p:ph type="sldNum" sz="quarter" idx="10"/>
          </p:nvPr>
        </p:nvSpPr>
        <p:spPr>
          <a:ln/>
        </p:spPr>
        <p:txBody>
          <a:bodyPr/>
          <a:lstStyle>
            <a:lvl1pPr>
              <a:defRPr/>
            </a:lvl1pPr>
          </a:lstStyle>
          <a:p>
            <a:pPr>
              <a:defRPr/>
            </a:pPr>
            <a:fld id="{0D3495FB-61D5-4E05-9BA4-201EDB4F9C00}" type="slidenum">
              <a:rPr lang="en-US"/>
              <a:pPr>
                <a:defRPr/>
              </a:pPr>
              <a:t>‹#›</a:t>
            </a:fld>
            <a:endParaRPr lang="en-US" dirty="0"/>
          </a:p>
        </p:txBody>
      </p:sp>
    </p:spTree>
    <p:extLst>
      <p:ext uri="{BB962C8B-B14F-4D97-AF65-F5344CB8AC3E}">
        <p14:creationId xmlns:p14="http://schemas.microsoft.com/office/powerpoint/2010/main" val="203267306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1" y="873254"/>
            <a:ext cx="10830155" cy="3719322"/>
          </a:xfrm>
        </p:spPr>
        <p:txBody>
          <a:bodyPr anchor="b"/>
          <a:lstStyle>
            <a:lvl1pPr algn="l">
              <a:defRPr sz="1267" b="1"/>
            </a:lvl1pPr>
          </a:lstStyle>
          <a:p>
            <a:r>
              <a:rPr lang="en-US"/>
              <a:t>Click to edit Master title style</a:t>
            </a:r>
          </a:p>
        </p:txBody>
      </p:sp>
      <p:sp>
        <p:nvSpPr>
          <p:cNvPr id="3" name="Content Placeholder 2"/>
          <p:cNvSpPr>
            <a:spLocks noGrp="1"/>
          </p:cNvSpPr>
          <p:nvPr>
            <p:ph idx="1"/>
          </p:nvPr>
        </p:nvSpPr>
        <p:spPr>
          <a:xfrm>
            <a:off x="12870065" y="873254"/>
            <a:ext cx="18402415" cy="18730341"/>
          </a:xfrm>
        </p:spPr>
        <p:txBody>
          <a:bodyPr/>
          <a:lstStyle>
            <a:lvl1pPr>
              <a:defRPr sz="2267"/>
            </a:lvl1pPr>
            <a:lvl2pPr>
              <a:defRPr sz="1933"/>
            </a:lvl2pPr>
            <a:lvl3pPr>
              <a:defRPr sz="1600"/>
            </a:lvl3pPr>
            <a:lvl4pPr>
              <a:defRPr sz="1267"/>
            </a:lvl4pPr>
            <a:lvl5pPr>
              <a:defRPr sz="1267"/>
            </a:lvl5pPr>
            <a:lvl6pPr>
              <a:defRPr sz="1267"/>
            </a:lvl6pPr>
            <a:lvl7pPr>
              <a:defRPr sz="1267"/>
            </a:lvl7pPr>
            <a:lvl8pPr>
              <a:defRPr sz="1267"/>
            </a:lvl8pPr>
            <a:lvl9pPr>
              <a:defRPr sz="12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921" y="4592577"/>
            <a:ext cx="10830155" cy="15011019"/>
          </a:xfrm>
        </p:spPr>
        <p:txBody>
          <a:bodyPr/>
          <a:lstStyle>
            <a:lvl1pPr marL="0" indent="0">
              <a:buNone/>
              <a:defRPr sz="1000"/>
            </a:lvl1pPr>
            <a:lvl2pPr marL="315450" indent="0">
              <a:buNone/>
              <a:defRPr sz="667"/>
            </a:lvl2pPr>
            <a:lvl3pPr marL="630899" indent="0">
              <a:buNone/>
              <a:defRPr sz="667"/>
            </a:lvl3pPr>
            <a:lvl4pPr marL="946352" indent="0">
              <a:buNone/>
              <a:defRPr sz="667"/>
            </a:lvl4pPr>
            <a:lvl5pPr marL="1261801" indent="0">
              <a:buNone/>
              <a:defRPr sz="667"/>
            </a:lvl5pPr>
            <a:lvl6pPr marL="1577251" indent="0">
              <a:buNone/>
              <a:defRPr sz="667"/>
            </a:lvl6pPr>
            <a:lvl7pPr marL="1892701" indent="0">
              <a:buNone/>
              <a:defRPr sz="667"/>
            </a:lvl7pPr>
            <a:lvl8pPr marL="2208150" indent="0">
              <a:buNone/>
              <a:defRPr sz="667"/>
            </a:lvl8pPr>
            <a:lvl9pPr marL="2523603" indent="0">
              <a:buNone/>
              <a:defRPr sz="667"/>
            </a:lvl9pPr>
          </a:lstStyle>
          <a:p>
            <a:pPr lvl="0"/>
            <a:r>
              <a:rPr lang="en-US"/>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pPr>
              <a:defRPr/>
            </a:pPr>
            <a:fld id="{5C00BFA0-0B3F-4C16-92DB-470352E21734}" type="slidenum">
              <a:rPr lang="en-US"/>
              <a:pPr>
                <a:defRPr/>
              </a:pPr>
              <a:t>‹#›</a:t>
            </a:fld>
            <a:endParaRPr lang="en-US" dirty="0"/>
          </a:p>
        </p:txBody>
      </p:sp>
    </p:spTree>
    <p:extLst>
      <p:ext uri="{BB962C8B-B14F-4D97-AF65-F5344CB8AC3E}">
        <p14:creationId xmlns:p14="http://schemas.microsoft.com/office/powerpoint/2010/main" val="393479340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005" y="15361922"/>
            <a:ext cx="19751040" cy="1813941"/>
          </a:xfrm>
        </p:spPr>
        <p:txBody>
          <a:bodyPr anchor="b"/>
          <a:lstStyle>
            <a:lvl1pPr algn="l">
              <a:defRPr sz="1267" b="1"/>
            </a:lvl1pPr>
          </a:lstStyle>
          <a:p>
            <a:r>
              <a:rPr lang="en-US"/>
              <a:t>Click to edit Master title style</a:t>
            </a:r>
          </a:p>
        </p:txBody>
      </p:sp>
      <p:sp>
        <p:nvSpPr>
          <p:cNvPr id="3" name="Picture Placeholder 2"/>
          <p:cNvSpPr>
            <a:spLocks noGrp="1"/>
          </p:cNvSpPr>
          <p:nvPr>
            <p:ph type="pic" idx="1"/>
          </p:nvPr>
        </p:nvSpPr>
        <p:spPr>
          <a:xfrm>
            <a:off x="6452005" y="1961388"/>
            <a:ext cx="19751040" cy="13167360"/>
          </a:xfrm>
        </p:spPr>
        <p:txBody>
          <a:bodyPr/>
          <a:lstStyle>
            <a:lvl1pPr marL="0" indent="0">
              <a:buNone/>
              <a:defRPr sz="2267"/>
            </a:lvl1pPr>
            <a:lvl2pPr marL="315450" indent="0">
              <a:buNone/>
              <a:defRPr sz="1933"/>
            </a:lvl2pPr>
            <a:lvl3pPr marL="630899" indent="0">
              <a:buNone/>
              <a:defRPr sz="1600"/>
            </a:lvl3pPr>
            <a:lvl4pPr marL="946352" indent="0">
              <a:buNone/>
              <a:defRPr sz="1267"/>
            </a:lvl4pPr>
            <a:lvl5pPr marL="1261801" indent="0">
              <a:buNone/>
              <a:defRPr sz="1267"/>
            </a:lvl5pPr>
            <a:lvl6pPr marL="1577251" indent="0">
              <a:buNone/>
              <a:defRPr sz="1267"/>
            </a:lvl6pPr>
            <a:lvl7pPr marL="1892701" indent="0">
              <a:buNone/>
              <a:defRPr sz="1267"/>
            </a:lvl7pPr>
            <a:lvl8pPr marL="2208150" indent="0">
              <a:buNone/>
              <a:defRPr sz="1267"/>
            </a:lvl8pPr>
            <a:lvl9pPr marL="2523603" indent="0">
              <a:buNone/>
              <a:defRPr sz="1267"/>
            </a:lvl9pPr>
          </a:lstStyle>
          <a:p>
            <a:pPr lvl="0"/>
            <a:endParaRPr lang="en-US" noProof="0" dirty="0">
              <a:sym typeface="Lucida Grande" charset="0"/>
            </a:endParaRPr>
          </a:p>
        </p:txBody>
      </p:sp>
      <p:sp>
        <p:nvSpPr>
          <p:cNvPr id="4" name="Text Placeholder 3"/>
          <p:cNvSpPr>
            <a:spLocks noGrp="1"/>
          </p:cNvSpPr>
          <p:nvPr>
            <p:ph type="body" sz="half" idx="2"/>
          </p:nvPr>
        </p:nvSpPr>
        <p:spPr>
          <a:xfrm>
            <a:off x="6452005" y="17175865"/>
            <a:ext cx="19751040" cy="2575179"/>
          </a:xfrm>
        </p:spPr>
        <p:txBody>
          <a:bodyPr/>
          <a:lstStyle>
            <a:lvl1pPr marL="0" indent="0">
              <a:buNone/>
              <a:defRPr sz="1000"/>
            </a:lvl1pPr>
            <a:lvl2pPr marL="315450" indent="0">
              <a:buNone/>
              <a:defRPr sz="667"/>
            </a:lvl2pPr>
            <a:lvl3pPr marL="630899" indent="0">
              <a:buNone/>
              <a:defRPr sz="667"/>
            </a:lvl3pPr>
            <a:lvl4pPr marL="946352" indent="0">
              <a:buNone/>
              <a:defRPr sz="667"/>
            </a:lvl4pPr>
            <a:lvl5pPr marL="1261801" indent="0">
              <a:buNone/>
              <a:defRPr sz="667"/>
            </a:lvl5pPr>
            <a:lvl6pPr marL="1577251" indent="0">
              <a:buNone/>
              <a:defRPr sz="667"/>
            </a:lvl6pPr>
            <a:lvl7pPr marL="1892701" indent="0">
              <a:buNone/>
              <a:defRPr sz="667"/>
            </a:lvl7pPr>
            <a:lvl8pPr marL="2208150" indent="0">
              <a:buNone/>
              <a:defRPr sz="667"/>
            </a:lvl8pPr>
            <a:lvl9pPr marL="2523603" indent="0">
              <a:buNone/>
              <a:defRPr sz="667"/>
            </a:lvl9pPr>
          </a:lstStyle>
          <a:p>
            <a:pPr lvl="0"/>
            <a:r>
              <a:rPr lang="en-US"/>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pPr>
              <a:defRPr/>
            </a:pPr>
            <a:fld id="{AD9C7C7B-F993-45E8-9F5E-842A6F638251}" type="slidenum">
              <a:rPr lang="en-US"/>
              <a:pPr>
                <a:defRPr/>
              </a:pPr>
              <a:t>‹#›</a:t>
            </a:fld>
            <a:endParaRPr lang="en-US" dirty="0"/>
          </a:p>
        </p:txBody>
      </p:sp>
    </p:spTree>
    <p:extLst>
      <p:ext uri="{BB962C8B-B14F-4D97-AF65-F5344CB8AC3E}">
        <p14:creationId xmlns:p14="http://schemas.microsoft.com/office/powerpoint/2010/main" val="423921353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1659392" y="294216"/>
            <a:ext cx="29862915" cy="4827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249722" tIns="249722" rIns="479126" bIns="249722" numCol="1" anchor="ctr" anchorCtr="0" compatLnSpc="1">
            <a:prstTxWarp prst="textNoShape">
              <a:avLst/>
            </a:prstTxWarp>
          </a:bodyPr>
          <a:lstStyle/>
          <a:p>
            <a:pPr lvl="0"/>
            <a:r>
              <a:rPr lang="en-US">
                <a:sym typeface="Lucida Grande"/>
              </a:rPr>
              <a:t>Click to edit Master title style</a:t>
            </a:r>
          </a:p>
        </p:txBody>
      </p:sp>
      <p:sp>
        <p:nvSpPr>
          <p:cNvPr id="1027" name="Rectangle 2"/>
          <p:cNvSpPr>
            <a:spLocks noGrp="1" noChangeArrowheads="1"/>
          </p:cNvSpPr>
          <p:nvPr>
            <p:ph type="body" idx="1"/>
          </p:nvPr>
        </p:nvSpPr>
        <p:spPr bwMode="auto">
          <a:xfrm>
            <a:off x="1659392" y="5119160"/>
            <a:ext cx="29862915" cy="16826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249722" tIns="249722" rIns="479126" bIns="249722" numCol="1" anchor="t" anchorCtr="0" compatLnSpc="1">
            <a:prstTxWarp prst="textNoShape">
              <a:avLst/>
            </a:prstTxWarp>
          </a:bodyPr>
          <a:lstStyle/>
          <a:p>
            <a:pPr lvl="0"/>
            <a:r>
              <a:rPr lang="en-US">
                <a:sym typeface="Lucida Grande"/>
              </a:rPr>
              <a:t>Click to edit Master text styles</a:t>
            </a:r>
          </a:p>
          <a:p>
            <a:pPr lvl="1"/>
            <a:r>
              <a:rPr lang="en-US">
                <a:sym typeface="Lucida Grande"/>
              </a:rPr>
              <a:t>Second level</a:t>
            </a:r>
          </a:p>
          <a:p>
            <a:pPr lvl="2"/>
            <a:r>
              <a:rPr lang="en-US">
                <a:sym typeface="Lucida Grande"/>
              </a:rPr>
              <a:t>Third level</a:t>
            </a:r>
          </a:p>
          <a:p>
            <a:pPr lvl="3"/>
            <a:r>
              <a:rPr lang="en-US">
                <a:sym typeface="Lucida Grande"/>
              </a:rPr>
              <a:t>Fourth level</a:t>
            </a:r>
          </a:p>
          <a:p>
            <a:pPr lvl="4"/>
            <a:r>
              <a:rPr lang="en-US">
                <a:sym typeface="Lucida Grande"/>
              </a:rPr>
              <a:t>Fifth level</a:t>
            </a:r>
          </a:p>
        </p:txBody>
      </p:sp>
      <p:sp>
        <p:nvSpPr>
          <p:cNvPr id="2" name="Text Box 3"/>
          <p:cNvSpPr txBox="1">
            <a:spLocks noGrp="1" noChangeArrowheads="1"/>
          </p:cNvSpPr>
          <p:nvPr>
            <p:ph type="sldNum" sz="quarter" idx="4"/>
          </p:nvPr>
        </p:nvSpPr>
        <p:spPr bwMode="auto">
          <a:xfrm>
            <a:off x="27188095" y="20440650"/>
            <a:ext cx="925625" cy="968376"/>
          </a:xfrm>
          <a:prstGeom prst="rect">
            <a:avLst/>
          </a:prstGeom>
          <a:noFill/>
          <a:ln w="12700">
            <a:noFill/>
            <a:miter lim="800000"/>
            <a:headEnd/>
            <a:tailEnd/>
          </a:ln>
          <a:effectLst/>
        </p:spPr>
        <p:txBody>
          <a:bodyPr vert="horz" wrap="none" lIns="94629" tIns="47317" rIns="94629" bIns="47317" numCol="1" anchor="ctr" anchorCtr="0" compatLnSpc="1">
            <a:prstTxWarp prst="textNoShape">
              <a:avLst/>
            </a:prstTxWarp>
          </a:bodyPr>
          <a:lstStyle>
            <a:lvl1pPr algn="ctr">
              <a:defRPr sz="3867">
                <a:solidFill>
                  <a:srgbClr val="898989"/>
                </a:solidFill>
                <a:latin typeface="Lucida Grande" charset="0"/>
                <a:ea typeface="ヒラギノ角ゴ ProN W3" charset="-128"/>
                <a:cs typeface="+mn-cs"/>
                <a:sym typeface="Lucida Grande" charset="0"/>
              </a:defRPr>
            </a:lvl1pPr>
          </a:lstStyle>
          <a:p>
            <a:pPr>
              <a:defRPr/>
            </a:pPr>
            <a:fld id="{EA63B1CA-82B2-4F9D-A3C8-D088A4868A2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hdr="0" ftr="0" dt="0"/>
  <p:txStyles>
    <p:titleStyle>
      <a:lvl1pPr marL="151333" indent="-151333" algn="ctr" rtl="0" eaLnBrk="0" fontAlgn="base" hangingPunct="0">
        <a:spcBef>
          <a:spcPct val="0"/>
        </a:spcBef>
        <a:spcAft>
          <a:spcPct val="0"/>
        </a:spcAft>
        <a:defRPr sz="14534">
          <a:solidFill>
            <a:schemeClr val="tx1"/>
          </a:solidFill>
          <a:latin typeface="+mj-lt"/>
          <a:ea typeface="+mj-ea"/>
          <a:cs typeface="+mj-cs"/>
          <a:sym typeface="Lucida Grande"/>
        </a:defRPr>
      </a:lvl1pPr>
      <a:lvl2pPr marL="151333" indent="-151333" algn="ctr" rtl="0" eaLnBrk="0" fontAlgn="base" hangingPunct="0">
        <a:spcBef>
          <a:spcPct val="0"/>
        </a:spcBef>
        <a:spcAft>
          <a:spcPct val="0"/>
        </a:spcAft>
        <a:defRPr sz="14534">
          <a:solidFill>
            <a:schemeClr val="tx1"/>
          </a:solidFill>
          <a:latin typeface="Lucida Grande" charset="0"/>
          <a:ea typeface="ヒラギノ角ゴ ProN W3" charset="-128"/>
          <a:cs typeface="ヒラギノ角ゴ ProN W3" charset="-128"/>
          <a:sym typeface="Lucida Grande"/>
        </a:defRPr>
      </a:lvl2pPr>
      <a:lvl3pPr marL="151333" indent="-151333" algn="ctr" rtl="0" eaLnBrk="0" fontAlgn="base" hangingPunct="0">
        <a:spcBef>
          <a:spcPct val="0"/>
        </a:spcBef>
        <a:spcAft>
          <a:spcPct val="0"/>
        </a:spcAft>
        <a:defRPr sz="14534">
          <a:solidFill>
            <a:schemeClr val="tx1"/>
          </a:solidFill>
          <a:latin typeface="Lucida Grande" charset="0"/>
          <a:ea typeface="ヒラギノ角ゴ ProN W3" charset="-128"/>
          <a:cs typeface="ヒラギノ角ゴ ProN W3" charset="-128"/>
          <a:sym typeface="Lucida Grande"/>
        </a:defRPr>
      </a:lvl3pPr>
      <a:lvl4pPr marL="151333" indent="-151333" algn="ctr" rtl="0" eaLnBrk="0" fontAlgn="base" hangingPunct="0">
        <a:spcBef>
          <a:spcPct val="0"/>
        </a:spcBef>
        <a:spcAft>
          <a:spcPct val="0"/>
        </a:spcAft>
        <a:defRPr sz="14534">
          <a:solidFill>
            <a:schemeClr val="tx1"/>
          </a:solidFill>
          <a:latin typeface="Lucida Grande" charset="0"/>
          <a:ea typeface="ヒラギノ角ゴ ProN W3" charset="-128"/>
          <a:cs typeface="ヒラギノ角ゴ ProN W3" charset="-128"/>
          <a:sym typeface="Lucida Grande"/>
        </a:defRPr>
      </a:lvl4pPr>
      <a:lvl5pPr marL="151333" indent="-151333" algn="ctr" rtl="0" eaLnBrk="0" fontAlgn="base" hangingPunct="0">
        <a:spcBef>
          <a:spcPct val="0"/>
        </a:spcBef>
        <a:spcAft>
          <a:spcPct val="0"/>
        </a:spcAft>
        <a:defRPr sz="14534">
          <a:solidFill>
            <a:schemeClr val="tx1"/>
          </a:solidFill>
          <a:latin typeface="Lucida Grande" charset="0"/>
          <a:ea typeface="ヒラギノ角ゴ ProN W3" charset="-128"/>
          <a:cs typeface="ヒラギノ角ゴ ProN W3" charset="-128"/>
          <a:sym typeface="Lucida Grande"/>
        </a:defRPr>
      </a:lvl5pPr>
      <a:lvl6pPr marL="467699" algn="ctr" rtl="0" fontAlgn="base">
        <a:spcBef>
          <a:spcPct val="0"/>
        </a:spcBef>
        <a:spcAft>
          <a:spcPct val="0"/>
        </a:spcAft>
        <a:defRPr sz="14534">
          <a:solidFill>
            <a:schemeClr val="tx1"/>
          </a:solidFill>
          <a:latin typeface="Lucida Grande" charset="0"/>
          <a:ea typeface="ヒラギノ角ゴ ProN W3" charset="-128"/>
          <a:cs typeface="ヒラギノ角ゴ ProN W3" charset="-128"/>
          <a:sym typeface="Lucida Grande" charset="0"/>
        </a:defRPr>
      </a:lvl6pPr>
      <a:lvl7pPr marL="783148" algn="ctr" rtl="0" fontAlgn="base">
        <a:spcBef>
          <a:spcPct val="0"/>
        </a:spcBef>
        <a:spcAft>
          <a:spcPct val="0"/>
        </a:spcAft>
        <a:defRPr sz="14534">
          <a:solidFill>
            <a:schemeClr val="tx1"/>
          </a:solidFill>
          <a:latin typeface="Lucida Grande" charset="0"/>
          <a:ea typeface="ヒラギノ角ゴ ProN W3" charset="-128"/>
          <a:cs typeface="ヒラギノ角ゴ ProN W3" charset="-128"/>
          <a:sym typeface="Lucida Grande" charset="0"/>
        </a:defRPr>
      </a:lvl7pPr>
      <a:lvl8pPr marL="1098598" algn="ctr" rtl="0" fontAlgn="base">
        <a:spcBef>
          <a:spcPct val="0"/>
        </a:spcBef>
        <a:spcAft>
          <a:spcPct val="0"/>
        </a:spcAft>
        <a:defRPr sz="14534">
          <a:solidFill>
            <a:schemeClr val="tx1"/>
          </a:solidFill>
          <a:latin typeface="Lucida Grande" charset="0"/>
          <a:ea typeface="ヒラギノ角ゴ ProN W3" charset="-128"/>
          <a:cs typeface="ヒラギノ角ゴ ProN W3" charset="-128"/>
          <a:sym typeface="Lucida Grande" charset="0"/>
        </a:defRPr>
      </a:lvl8pPr>
      <a:lvl9pPr marL="1414051" algn="ctr" rtl="0" fontAlgn="base">
        <a:spcBef>
          <a:spcPct val="0"/>
        </a:spcBef>
        <a:spcAft>
          <a:spcPct val="0"/>
        </a:spcAft>
        <a:defRPr sz="14534">
          <a:solidFill>
            <a:schemeClr val="tx1"/>
          </a:solidFill>
          <a:latin typeface="Lucida Grande" charset="0"/>
          <a:ea typeface="ヒラギノ角ゴ ProN W3" charset="-128"/>
          <a:cs typeface="ヒラギノ角ゴ ProN W3" charset="-128"/>
          <a:sym typeface="Lucida Grande" charset="0"/>
        </a:defRPr>
      </a:lvl9pPr>
    </p:titleStyle>
    <p:bodyStyle>
      <a:lvl1pPr marL="1406446" indent="-1242413" algn="l" rtl="0" eaLnBrk="0" fontAlgn="base" hangingPunct="0">
        <a:spcBef>
          <a:spcPts val="2625"/>
        </a:spcBef>
        <a:spcAft>
          <a:spcPct val="0"/>
        </a:spcAft>
        <a:buClr>
          <a:srgbClr val="000000"/>
        </a:buClr>
        <a:buSzPct val="100000"/>
        <a:buFont typeface="Arial" pitchFamily="34" charset="0"/>
        <a:buChar char="•"/>
        <a:defRPr sz="10667">
          <a:solidFill>
            <a:schemeClr val="tx1"/>
          </a:solidFill>
          <a:latin typeface="+mn-lt"/>
          <a:ea typeface="+mn-ea"/>
          <a:cs typeface="+mn-cs"/>
          <a:sym typeface="Lucida Grande"/>
        </a:defRPr>
      </a:lvl1pPr>
      <a:lvl2pPr marL="2692249" indent="-1036051" algn="l" rtl="0" eaLnBrk="0" fontAlgn="base" hangingPunct="0">
        <a:spcBef>
          <a:spcPts val="2276"/>
        </a:spcBef>
        <a:spcAft>
          <a:spcPct val="0"/>
        </a:spcAft>
        <a:buClr>
          <a:srgbClr val="000000"/>
        </a:buClr>
        <a:buSzPct val="100000"/>
        <a:buFont typeface="Arial" pitchFamily="34" charset="0"/>
        <a:buChar char="–"/>
        <a:defRPr sz="9334">
          <a:solidFill>
            <a:schemeClr val="tx1"/>
          </a:solidFill>
          <a:latin typeface="+mn-lt"/>
          <a:ea typeface="+mn-ea"/>
          <a:cs typeface="+mn-cs"/>
          <a:sym typeface="Lucida Grande"/>
        </a:defRPr>
      </a:lvl2pPr>
      <a:lvl3pPr marL="4143143" indent="-828628" algn="l" rtl="0" eaLnBrk="0" fontAlgn="base" hangingPunct="0">
        <a:spcBef>
          <a:spcPts val="2001"/>
        </a:spcBef>
        <a:spcAft>
          <a:spcPct val="0"/>
        </a:spcAft>
        <a:buClr>
          <a:srgbClr val="000000"/>
        </a:buClr>
        <a:buSzPct val="100000"/>
        <a:buFont typeface="Arial" pitchFamily="34" charset="0"/>
        <a:buChar char="•"/>
        <a:defRPr sz="8067">
          <a:solidFill>
            <a:schemeClr val="tx1"/>
          </a:solidFill>
          <a:latin typeface="+mn-lt"/>
          <a:ea typeface="+mn-ea"/>
          <a:cs typeface="+mn-cs"/>
          <a:sym typeface="Lucida Grande"/>
        </a:defRPr>
      </a:lvl3pPr>
      <a:lvl4pPr marL="5801455" indent="-828628" algn="l" rtl="0" eaLnBrk="0" fontAlgn="base" hangingPunct="0">
        <a:spcBef>
          <a:spcPts val="1659"/>
        </a:spcBef>
        <a:spcAft>
          <a:spcPct val="0"/>
        </a:spcAft>
        <a:buClr>
          <a:srgbClr val="000000"/>
        </a:buClr>
        <a:buSzPct val="100000"/>
        <a:buFont typeface="Arial" pitchFamily="34" charset="0"/>
        <a:buChar char="–"/>
        <a:defRPr sz="6467">
          <a:solidFill>
            <a:schemeClr val="tx1"/>
          </a:solidFill>
          <a:latin typeface="+mn-lt"/>
          <a:ea typeface="+mn-ea"/>
          <a:cs typeface="+mn-cs"/>
          <a:sym typeface="Lucida Grande"/>
        </a:defRPr>
      </a:lvl4pPr>
      <a:lvl5pPr marL="7459770" indent="-828628" algn="l" rtl="0" eaLnBrk="0" fontAlgn="base" hangingPunct="0">
        <a:spcBef>
          <a:spcPts val="1659"/>
        </a:spcBef>
        <a:spcAft>
          <a:spcPct val="0"/>
        </a:spcAft>
        <a:buClr>
          <a:srgbClr val="000000"/>
        </a:buClr>
        <a:buSzPct val="100000"/>
        <a:buFont typeface="Arial" pitchFamily="34" charset="0"/>
        <a:buChar char="»"/>
        <a:defRPr sz="6467">
          <a:solidFill>
            <a:schemeClr val="tx1"/>
          </a:solidFill>
          <a:latin typeface="+mn-lt"/>
          <a:ea typeface="+mn-ea"/>
          <a:cs typeface="+mn-cs"/>
          <a:sym typeface="Lucida Grande"/>
        </a:defRPr>
      </a:lvl5pPr>
      <a:lvl6pPr marL="7775629" indent="-829151" algn="l" rtl="0" fontAlgn="base">
        <a:spcBef>
          <a:spcPts val="1656"/>
        </a:spcBef>
        <a:spcAft>
          <a:spcPct val="0"/>
        </a:spcAft>
        <a:buClr>
          <a:srgbClr val="000000"/>
        </a:buClr>
        <a:buSzPct val="100000"/>
        <a:buFont typeface="Arial" charset="0"/>
        <a:buChar char="»"/>
        <a:defRPr sz="6467">
          <a:solidFill>
            <a:schemeClr val="tx1"/>
          </a:solidFill>
          <a:latin typeface="+mn-lt"/>
          <a:ea typeface="+mn-ea"/>
          <a:cs typeface="+mn-cs"/>
          <a:sym typeface="Lucida Grande" charset="0"/>
        </a:defRPr>
      </a:lvl6pPr>
      <a:lvl7pPr marL="8091079" indent="-829151" algn="l" rtl="0" fontAlgn="base">
        <a:spcBef>
          <a:spcPts val="1656"/>
        </a:spcBef>
        <a:spcAft>
          <a:spcPct val="0"/>
        </a:spcAft>
        <a:buClr>
          <a:srgbClr val="000000"/>
        </a:buClr>
        <a:buSzPct val="100000"/>
        <a:buFont typeface="Arial" charset="0"/>
        <a:buChar char="»"/>
        <a:defRPr sz="6467">
          <a:solidFill>
            <a:schemeClr val="tx1"/>
          </a:solidFill>
          <a:latin typeface="+mn-lt"/>
          <a:ea typeface="+mn-ea"/>
          <a:cs typeface="+mn-cs"/>
          <a:sym typeface="Lucida Grande" charset="0"/>
        </a:defRPr>
      </a:lvl7pPr>
      <a:lvl8pPr marL="8406529" indent="-829151" algn="l" rtl="0" fontAlgn="base">
        <a:spcBef>
          <a:spcPts val="1656"/>
        </a:spcBef>
        <a:spcAft>
          <a:spcPct val="0"/>
        </a:spcAft>
        <a:buClr>
          <a:srgbClr val="000000"/>
        </a:buClr>
        <a:buSzPct val="100000"/>
        <a:buFont typeface="Arial" charset="0"/>
        <a:buChar char="»"/>
        <a:defRPr sz="6467">
          <a:solidFill>
            <a:schemeClr val="tx1"/>
          </a:solidFill>
          <a:latin typeface="+mn-lt"/>
          <a:ea typeface="+mn-ea"/>
          <a:cs typeface="+mn-cs"/>
          <a:sym typeface="Lucida Grande" charset="0"/>
        </a:defRPr>
      </a:lvl8pPr>
      <a:lvl9pPr marL="8721978" indent="-829151" algn="l" rtl="0" fontAlgn="base">
        <a:spcBef>
          <a:spcPts val="1656"/>
        </a:spcBef>
        <a:spcAft>
          <a:spcPct val="0"/>
        </a:spcAft>
        <a:buClr>
          <a:srgbClr val="000000"/>
        </a:buClr>
        <a:buSzPct val="100000"/>
        <a:buFont typeface="Arial" charset="0"/>
        <a:buChar char="»"/>
        <a:defRPr sz="6467">
          <a:solidFill>
            <a:schemeClr val="tx1"/>
          </a:solidFill>
          <a:latin typeface="+mn-lt"/>
          <a:ea typeface="+mn-ea"/>
          <a:cs typeface="+mn-cs"/>
          <a:sym typeface="Lucida Grande" charset="0"/>
        </a:defRPr>
      </a:lvl9pPr>
    </p:bodyStyle>
    <p:otherStyle>
      <a:defPPr>
        <a:defRPr lang="en-US"/>
      </a:defPPr>
      <a:lvl1pPr marL="0" algn="l" defTabSz="315450" rtl="0" eaLnBrk="1" latinLnBrk="0" hangingPunct="1">
        <a:defRPr sz="1267" kern="1200">
          <a:solidFill>
            <a:schemeClr val="tx1"/>
          </a:solidFill>
          <a:latin typeface="+mn-lt"/>
          <a:ea typeface="+mn-ea"/>
          <a:cs typeface="+mn-cs"/>
        </a:defRPr>
      </a:lvl1pPr>
      <a:lvl2pPr marL="315450" algn="l" defTabSz="315450" rtl="0" eaLnBrk="1" latinLnBrk="0" hangingPunct="1">
        <a:defRPr sz="1267" kern="1200">
          <a:solidFill>
            <a:schemeClr val="tx1"/>
          </a:solidFill>
          <a:latin typeface="+mn-lt"/>
          <a:ea typeface="+mn-ea"/>
          <a:cs typeface="+mn-cs"/>
        </a:defRPr>
      </a:lvl2pPr>
      <a:lvl3pPr marL="630899" algn="l" defTabSz="315450" rtl="0" eaLnBrk="1" latinLnBrk="0" hangingPunct="1">
        <a:defRPr sz="1267" kern="1200">
          <a:solidFill>
            <a:schemeClr val="tx1"/>
          </a:solidFill>
          <a:latin typeface="+mn-lt"/>
          <a:ea typeface="+mn-ea"/>
          <a:cs typeface="+mn-cs"/>
        </a:defRPr>
      </a:lvl3pPr>
      <a:lvl4pPr marL="946352" algn="l" defTabSz="315450" rtl="0" eaLnBrk="1" latinLnBrk="0" hangingPunct="1">
        <a:defRPr sz="1267" kern="1200">
          <a:solidFill>
            <a:schemeClr val="tx1"/>
          </a:solidFill>
          <a:latin typeface="+mn-lt"/>
          <a:ea typeface="+mn-ea"/>
          <a:cs typeface="+mn-cs"/>
        </a:defRPr>
      </a:lvl4pPr>
      <a:lvl5pPr marL="1261801" algn="l" defTabSz="315450" rtl="0" eaLnBrk="1" latinLnBrk="0" hangingPunct="1">
        <a:defRPr sz="1267" kern="1200">
          <a:solidFill>
            <a:schemeClr val="tx1"/>
          </a:solidFill>
          <a:latin typeface="+mn-lt"/>
          <a:ea typeface="+mn-ea"/>
          <a:cs typeface="+mn-cs"/>
        </a:defRPr>
      </a:lvl5pPr>
      <a:lvl6pPr marL="1577251" algn="l" defTabSz="315450" rtl="0" eaLnBrk="1" latinLnBrk="0" hangingPunct="1">
        <a:defRPr sz="1267" kern="1200">
          <a:solidFill>
            <a:schemeClr val="tx1"/>
          </a:solidFill>
          <a:latin typeface="+mn-lt"/>
          <a:ea typeface="+mn-ea"/>
          <a:cs typeface="+mn-cs"/>
        </a:defRPr>
      </a:lvl6pPr>
      <a:lvl7pPr marL="1892701" algn="l" defTabSz="315450" rtl="0" eaLnBrk="1" latinLnBrk="0" hangingPunct="1">
        <a:defRPr sz="1267" kern="1200">
          <a:solidFill>
            <a:schemeClr val="tx1"/>
          </a:solidFill>
          <a:latin typeface="+mn-lt"/>
          <a:ea typeface="+mn-ea"/>
          <a:cs typeface="+mn-cs"/>
        </a:defRPr>
      </a:lvl7pPr>
      <a:lvl8pPr marL="2208150" algn="l" defTabSz="315450" rtl="0" eaLnBrk="1" latinLnBrk="0" hangingPunct="1">
        <a:defRPr sz="1267" kern="1200">
          <a:solidFill>
            <a:schemeClr val="tx1"/>
          </a:solidFill>
          <a:latin typeface="+mn-lt"/>
          <a:ea typeface="+mn-ea"/>
          <a:cs typeface="+mn-cs"/>
        </a:defRPr>
      </a:lvl8pPr>
      <a:lvl9pPr marL="2523603" algn="l" defTabSz="315450" rtl="0" eaLnBrk="1" latinLnBrk="0" hangingPunct="1">
        <a:defRPr sz="126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Rectangle 145"/>
          <p:cNvSpPr/>
          <p:nvPr/>
        </p:nvSpPr>
        <p:spPr>
          <a:xfrm>
            <a:off x="0" y="1"/>
            <a:ext cx="32918400" cy="3700802"/>
          </a:xfrm>
          <a:prstGeom prst="rect">
            <a:avLst/>
          </a:prstGeom>
          <a:solidFill>
            <a:srgbClr val="3927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62">
              <a:solidFill>
                <a:srgbClr val="1C1F60"/>
              </a:solidFill>
            </a:endParaRPr>
          </a:p>
        </p:txBody>
      </p:sp>
      <p:sp>
        <p:nvSpPr>
          <p:cNvPr id="2064" name="Rectangle 7"/>
          <p:cNvSpPr>
            <a:spLocks/>
          </p:cNvSpPr>
          <p:nvPr/>
        </p:nvSpPr>
        <p:spPr bwMode="auto">
          <a:xfrm>
            <a:off x="6400800" y="483832"/>
            <a:ext cx="20116800" cy="1444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25960" bIns="0"/>
          <a:lstStyle/>
          <a:p>
            <a:pPr marL="24341" algn="ctr"/>
            <a:r>
              <a:rPr lang="en-US" sz="7200" b="1" dirty="0">
                <a:solidFill>
                  <a:schemeClr val="bg1">
                    <a:lumMod val="95000"/>
                  </a:schemeClr>
                </a:solidFill>
                <a:latin typeface="Arial"/>
                <a:cs typeface="Arial"/>
              </a:rPr>
              <a:t>Title (fit into 1-2 lines max, 72 point font)</a:t>
            </a:r>
            <a:endParaRPr lang="en-US" sz="7200" b="1" dirty="0">
              <a:solidFill>
                <a:schemeClr val="bg1">
                  <a:lumMod val="95000"/>
                </a:schemeClr>
              </a:solidFill>
              <a:latin typeface="Arial"/>
              <a:cs typeface="Arial"/>
              <a:sym typeface="Verdana" pitchFamily="34" charset="0"/>
            </a:endParaRPr>
          </a:p>
        </p:txBody>
      </p:sp>
      <p:sp>
        <p:nvSpPr>
          <p:cNvPr id="2065" name="Rectangle 8"/>
          <p:cNvSpPr>
            <a:spLocks/>
          </p:cNvSpPr>
          <p:nvPr/>
        </p:nvSpPr>
        <p:spPr bwMode="auto">
          <a:xfrm>
            <a:off x="475396" y="4093263"/>
            <a:ext cx="9220200" cy="899186"/>
          </a:xfrm>
          <a:prstGeom prst="roundRect">
            <a:avLst/>
          </a:prstGeom>
          <a:solidFill>
            <a:srgbClr val="39275B"/>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p:spPr>
        <p:txBody>
          <a:bodyPr lIns="0" tIns="0" rIns="25960" bIns="0" anchor="ctr"/>
          <a:lstStyle/>
          <a:p>
            <a:pPr marL="24341" algn="ctr"/>
            <a:r>
              <a:rPr lang="en-US" sz="4000" b="1" dirty="0">
                <a:solidFill>
                  <a:srgbClr val="FFFFFF"/>
                </a:solidFill>
                <a:latin typeface="Arial"/>
                <a:cs typeface="Arial"/>
                <a:sym typeface="Verdana" pitchFamily="34" charset="0"/>
              </a:rPr>
              <a:t>BACKGROUND</a:t>
            </a:r>
          </a:p>
        </p:txBody>
      </p:sp>
      <p:sp>
        <p:nvSpPr>
          <p:cNvPr id="2141" name="Text Box 125"/>
          <p:cNvSpPr txBox="1">
            <a:spLocks/>
          </p:cNvSpPr>
          <p:nvPr/>
        </p:nvSpPr>
        <p:spPr bwMode="auto">
          <a:xfrm>
            <a:off x="551596" y="5169075"/>
            <a:ext cx="9194800" cy="3385534"/>
          </a:xfrm>
          <a:prstGeom prst="rect">
            <a:avLst/>
          </a:prstGeom>
          <a:solidFill>
            <a:schemeClr val="bg1"/>
          </a:solidFill>
          <a:ln>
            <a:noFill/>
          </a:ln>
          <a:effectLst/>
          <a:extLst/>
        </p:spPr>
        <p:txBody>
          <a:bodyPr wrap="square" lIns="60953" tIns="30476" rIns="60953" bIns="30476">
            <a:spAutoFit/>
          </a:bodyPr>
          <a:lstStyle>
            <a:lvl1pPr eaLnBrk="0" hangingPunct="0">
              <a:defRPr sz="8900">
                <a:solidFill>
                  <a:srgbClr val="000000"/>
                </a:solidFill>
                <a:latin typeface="Lucida Grande"/>
                <a:ea typeface="ヒラギノ角ゴ ProN W3"/>
                <a:cs typeface="ヒラギノ角ゴ ProN W3"/>
                <a:sym typeface="Lucida Grande"/>
              </a:defRPr>
            </a:lvl1pPr>
            <a:lvl2pPr marL="742950" indent="-285750" eaLnBrk="0" hangingPunct="0">
              <a:defRPr sz="8900">
                <a:solidFill>
                  <a:srgbClr val="000000"/>
                </a:solidFill>
                <a:latin typeface="Lucida Grande"/>
                <a:ea typeface="ヒラギノ角ゴ ProN W3"/>
                <a:cs typeface="ヒラギノ角ゴ ProN W3"/>
                <a:sym typeface="Lucida Grande"/>
              </a:defRPr>
            </a:lvl2pPr>
            <a:lvl3pPr marL="1143000" indent="-228600" eaLnBrk="0" hangingPunct="0">
              <a:defRPr sz="8900">
                <a:solidFill>
                  <a:srgbClr val="000000"/>
                </a:solidFill>
                <a:latin typeface="Lucida Grande"/>
                <a:ea typeface="ヒラギノ角ゴ ProN W3"/>
                <a:cs typeface="ヒラギノ角ゴ ProN W3"/>
                <a:sym typeface="Lucida Grande"/>
              </a:defRPr>
            </a:lvl3pPr>
            <a:lvl4pPr marL="1600200" indent="-228600" eaLnBrk="0" hangingPunct="0">
              <a:defRPr sz="8900">
                <a:solidFill>
                  <a:srgbClr val="000000"/>
                </a:solidFill>
                <a:latin typeface="Lucida Grande"/>
                <a:ea typeface="ヒラギノ角ゴ ProN W3"/>
                <a:cs typeface="ヒラギノ角ゴ ProN W3"/>
                <a:sym typeface="Lucida Grande"/>
              </a:defRPr>
            </a:lvl4pPr>
            <a:lvl5pPr marL="2057400" indent="-228600" eaLnBrk="0" hangingPunct="0">
              <a:defRPr sz="8900">
                <a:solidFill>
                  <a:srgbClr val="000000"/>
                </a:solidFill>
                <a:latin typeface="Lucida Grande"/>
                <a:ea typeface="ヒラギノ角ゴ ProN W3"/>
                <a:cs typeface="ヒラギノ角ゴ ProN W3"/>
                <a:sym typeface="Lucida Grande"/>
              </a:defRPr>
            </a:lvl5pPr>
            <a:lvl6pPr marL="2514600" indent="-228600" eaLnBrk="0" fontAlgn="base" hangingPunct="0">
              <a:spcBef>
                <a:spcPct val="0"/>
              </a:spcBef>
              <a:spcAft>
                <a:spcPct val="0"/>
              </a:spcAft>
              <a:defRPr sz="8900">
                <a:solidFill>
                  <a:srgbClr val="000000"/>
                </a:solidFill>
                <a:latin typeface="Lucida Grande"/>
                <a:ea typeface="ヒラギノ角ゴ ProN W3"/>
                <a:cs typeface="ヒラギノ角ゴ ProN W3"/>
                <a:sym typeface="Lucida Grande"/>
              </a:defRPr>
            </a:lvl6pPr>
            <a:lvl7pPr marL="2971800" indent="-228600" eaLnBrk="0" fontAlgn="base" hangingPunct="0">
              <a:spcBef>
                <a:spcPct val="0"/>
              </a:spcBef>
              <a:spcAft>
                <a:spcPct val="0"/>
              </a:spcAft>
              <a:defRPr sz="8900">
                <a:solidFill>
                  <a:srgbClr val="000000"/>
                </a:solidFill>
                <a:latin typeface="Lucida Grande"/>
                <a:ea typeface="ヒラギノ角ゴ ProN W3"/>
                <a:cs typeface="ヒラギノ角ゴ ProN W3"/>
                <a:sym typeface="Lucida Grande"/>
              </a:defRPr>
            </a:lvl7pPr>
            <a:lvl8pPr marL="3429000" indent="-228600" eaLnBrk="0" fontAlgn="base" hangingPunct="0">
              <a:spcBef>
                <a:spcPct val="0"/>
              </a:spcBef>
              <a:spcAft>
                <a:spcPct val="0"/>
              </a:spcAft>
              <a:defRPr sz="8900">
                <a:solidFill>
                  <a:srgbClr val="000000"/>
                </a:solidFill>
                <a:latin typeface="Lucida Grande"/>
                <a:ea typeface="ヒラギノ角ゴ ProN W3"/>
                <a:cs typeface="ヒラギノ角ゴ ProN W3"/>
                <a:sym typeface="Lucida Grande"/>
              </a:defRPr>
            </a:lvl8pPr>
            <a:lvl9pPr marL="3886200" indent="-228600" eaLnBrk="0" fontAlgn="base" hangingPunct="0">
              <a:spcBef>
                <a:spcPct val="0"/>
              </a:spcBef>
              <a:spcAft>
                <a:spcPct val="0"/>
              </a:spcAft>
              <a:defRPr sz="8900">
                <a:solidFill>
                  <a:srgbClr val="000000"/>
                </a:solidFill>
                <a:latin typeface="Lucida Grande"/>
                <a:ea typeface="ヒラギノ角ゴ ProN W3"/>
                <a:cs typeface="ヒラギノ角ゴ ProN W3"/>
                <a:sym typeface="Lucida Grande"/>
              </a:defRPr>
            </a:lvl9pPr>
          </a:lstStyle>
          <a:p>
            <a:pPr algn="just" eaLnBrk="1" hangingPunct="1"/>
            <a:r>
              <a:rPr lang="en-US" sz="3600" dirty="0">
                <a:latin typeface="Calibri" panose="020F0502020204030204" pitchFamily="34" charset="0"/>
                <a:ea typeface="Verdana" panose="020B0604030504040204" pitchFamily="34" charset="0"/>
                <a:cs typeface="Calibri" panose="020F0502020204030204" pitchFamily="34" charset="0"/>
              </a:rPr>
              <a:t>In this section, describe the current gap in scientific knowledge or community need that your project is designed to address.  </a:t>
            </a:r>
          </a:p>
          <a:p>
            <a:pPr algn="just" eaLnBrk="1" hangingPunct="1"/>
            <a:endParaRPr lang="en-US" sz="3600" dirty="0">
              <a:latin typeface="Calibri" panose="020F0502020204030204" pitchFamily="34" charset="0"/>
              <a:ea typeface="Verdana" panose="020B0604030504040204" pitchFamily="34" charset="0"/>
              <a:cs typeface="Calibri" panose="020F0502020204030204" pitchFamily="34" charset="0"/>
            </a:endParaRPr>
          </a:p>
          <a:p>
            <a:pPr algn="just" eaLnBrk="1" hangingPunct="1"/>
            <a:r>
              <a:rPr lang="en-US" sz="3600" dirty="0">
                <a:latin typeface="Calibri" panose="020F0502020204030204" pitchFamily="34" charset="0"/>
                <a:ea typeface="Verdana" panose="020B0604030504040204" pitchFamily="34" charset="0"/>
                <a:cs typeface="Calibri" panose="020F0502020204030204" pitchFamily="34" charset="0"/>
              </a:rPr>
              <a:t>End with the hypothesis or question your project was designed to address.</a:t>
            </a:r>
          </a:p>
        </p:txBody>
      </p:sp>
      <p:sp>
        <p:nvSpPr>
          <p:cNvPr id="17" name="Rectangle 8"/>
          <p:cNvSpPr>
            <a:spLocks/>
          </p:cNvSpPr>
          <p:nvPr/>
        </p:nvSpPr>
        <p:spPr bwMode="auto">
          <a:xfrm>
            <a:off x="23326436" y="4093263"/>
            <a:ext cx="9040368" cy="899186"/>
          </a:xfrm>
          <a:prstGeom prst="roundRect">
            <a:avLst/>
          </a:prstGeom>
          <a:solidFill>
            <a:srgbClr val="39275B"/>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p:spPr>
        <p:txBody>
          <a:bodyPr lIns="0" tIns="0" rIns="25960" bIns="0" anchor="ctr"/>
          <a:lstStyle/>
          <a:p>
            <a:pPr marL="24341" algn="ctr"/>
            <a:r>
              <a:rPr lang="en-US" sz="4000" b="1" dirty="0">
                <a:solidFill>
                  <a:srgbClr val="FFFFFF"/>
                </a:solidFill>
                <a:latin typeface="Arial"/>
                <a:cs typeface="Arial"/>
                <a:sym typeface="Verdana" pitchFamily="34" charset="0"/>
              </a:rPr>
              <a:t>DISCUSSION</a:t>
            </a:r>
          </a:p>
        </p:txBody>
      </p:sp>
      <p:sp>
        <p:nvSpPr>
          <p:cNvPr id="18" name="Rectangle 8"/>
          <p:cNvSpPr>
            <a:spLocks/>
          </p:cNvSpPr>
          <p:nvPr/>
        </p:nvSpPr>
        <p:spPr bwMode="auto">
          <a:xfrm>
            <a:off x="11054496" y="4093263"/>
            <a:ext cx="11049000" cy="899186"/>
          </a:xfrm>
          <a:prstGeom prst="roundRect">
            <a:avLst/>
          </a:prstGeom>
          <a:solidFill>
            <a:srgbClr val="39275B"/>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p:spPr>
        <p:txBody>
          <a:bodyPr lIns="0" tIns="0" rIns="25960" bIns="0" anchor="ctr"/>
          <a:lstStyle/>
          <a:p>
            <a:pPr marL="24341" algn="ctr"/>
            <a:r>
              <a:rPr lang="en-US" sz="4000" b="1" dirty="0">
                <a:solidFill>
                  <a:srgbClr val="FFFFFF"/>
                </a:solidFill>
                <a:latin typeface="Arial"/>
                <a:cs typeface="Arial"/>
                <a:sym typeface="Verdana" pitchFamily="34" charset="0"/>
              </a:rPr>
              <a:t>RESULTS</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5378" y="823684"/>
            <a:ext cx="4753099" cy="2053435"/>
          </a:xfrm>
          <a:prstGeom prst="rect">
            <a:avLst/>
          </a:prstGeom>
        </p:spPr>
      </p:pic>
      <p:sp>
        <p:nvSpPr>
          <p:cNvPr id="4" name="TextBox 3"/>
          <p:cNvSpPr txBox="1"/>
          <p:nvPr/>
        </p:nvSpPr>
        <p:spPr>
          <a:xfrm>
            <a:off x="26212799" y="643345"/>
            <a:ext cx="5547149" cy="2123658"/>
          </a:xfrm>
          <a:prstGeom prst="rect">
            <a:avLst/>
          </a:prstGeom>
          <a:noFill/>
        </p:spPr>
        <p:txBody>
          <a:bodyPr wrap="square" rtlCol="0">
            <a:spAutoFit/>
          </a:bodyPr>
          <a:lstStyle/>
          <a:p>
            <a:pPr algn="ctr"/>
            <a:r>
              <a:rPr lang="en-US" sz="4400" dirty="0">
                <a:solidFill>
                  <a:schemeClr val="bg1"/>
                </a:solidFill>
              </a:rPr>
              <a:t>Secondary logo as appropriate (lab, </a:t>
            </a:r>
            <a:r>
              <a:rPr lang="en-US" sz="4400" dirty="0" err="1">
                <a:solidFill>
                  <a:schemeClr val="bg1"/>
                </a:solidFill>
              </a:rPr>
              <a:t>dept</a:t>
            </a:r>
            <a:r>
              <a:rPr lang="en-US" sz="4400" dirty="0">
                <a:solidFill>
                  <a:schemeClr val="bg1"/>
                </a:solidFill>
              </a:rPr>
              <a:t>, funder)</a:t>
            </a:r>
          </a:p>
        </p:txBody>
      </p:sp>
      <p:sp>
        <p:nvSpPr>
          <p:cNvPr id="20" name="Rectangle 8"/>
          <p:cNvSpPr>
            <a:spLocks/>
          </p:cNvSpPr>
          <p:nvPr/>
        </p:nvSpPr>
        <p:spPr bwMode="auto">
          <a:xfrm>
            <a:off x="551596" y="9123695"/>
            <a:ext cx="9220200" cy="899186"/>
          </a:xfrm>
          <a:prstGeom prst="roundRect">
            <a:avLst/>
          </a:prstGeom>
          <a:solidFill>
            <a:srgbClr val="39275B"/>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p:spPr>
        <p:txBody>
          <a:bodyPr lIns="0" tIns="0" rIns="25960" bIns="0" anchor="ctr"/>
          <a:lstStyle/>
          <a:p>
            <a:pPr marL="24341" algn="ctr"/>
            <a:r>
              <a:rPr lang="en-US" sz="4000" b="1" dirty="0">
                <a:solidFill>
                  <a:srgbClr val="FFFFFF"/>
                </a:solidFill>
                <a:latin typeface="Arial"/>
                <a:cs typeface="Arial"/>
                <a:sym typeface="Verdana" pitchFamily="34" charset="0"/>
              </a:rPr>
              <a:t>METHODS</a:t>
            </a:r>
          </a:p>
        </p:txBody>
      </p:sp>
      <p:sp>
        <p:nvSpPr>
          <p:cNvPr id="22" name="Rectangle 8"/>
          <p:cNvSpPr>
            <a:spLocks/>
          </p:cNvSpPr>
          <p:nvPr/>
        </p:nvSpPr>
        <p:spPr bwMode="auto">
          <a:xfrm>
            <a:off x="23378499" y="16162564"/>
            <a:ext cx="9014968" cy="990286"/>
          </a:xfrm>
          <a:prstGeom prst="roundRect">
            <a:avLst/>
          </a:prstGeom>
          <a:solidFill>
            <a:srgbClr val="39275B"/>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p:spPr>
        <p:txBody>
          <a:bodyPr lIns="0" tIns="0" rIns="25960" bIns="0" anchor="ctr"/>
          <a:lstStyle/>
          <a:p>
            <a:pPr marL="24341" algn="ctr"/>
            <a:r>
              <a:rPr lang="en-US" sz="4000" b="1" dirty="0">
                <a:solidFill>
                  <a:srgbClr val="FFFFFF"/>
                </a:solidFill>
                <a:latin typeface="Arial"/>
                <a:cs typeface="Arial"/>
                <a:sym typeface="Verdana" pitchFamily="34" charset="0"/>
              </a:rPr>
              <a:t>ACKNOWLEDGEMENTS</a:t>
            </a:r>
          </a:p>
        </p:txBody>
      </p:sp>
      <p:sp>
        <p:nvSpPr>
          <p:cNvPr id="24" name="Text Box 125"/>
          <p:cNvSpPr txBox="1">
            <a:spLocks/>
          </p:cNvSpPr>
          <p:nvPr/>
        </p:nvSpPr>
        <p:spPr bwMode="auto">
          <a:xfrm>
            <a:off x="627796" y="10257856"/>
            <a:ext cx="9194800" cy="8371514"/>
          </a:xfrm>
          <a:prstGeom prst="rect">
            <a:avLst/>
          </a:prstGeom>
          <a:solidFill>
            <a:schemeClr val="bg1"/>
          </a:solidFill>
          <a:ln>
            <a:noFill/>
          </a:ln>
          <a:effectLst/>
          <a:extLst/>
        </p:spPr>
        <p:txBody>
          <a:bodyPr wrap="square" lIns="60953" tIns="30476" rIns="60953" bIns="30476">
            <a:spAutoFit/>
          </a:bodyPr>
          <a:lstStyle>
            <a:lvl1pPr eaLnBrk="0" hangingPunct="0">
              <a:defRPr sz="8900">
                <a:solidFill>
                  <a:srgbClr val="000000"/>
                </a:solidFill>
                <a:latin typeface="Lucida Grande"/>
                <a:ea typeface="ヒラギノ角ゴ ProN W3"/>
                <a:cs typeface="ヒラギノ角ゴ ProN W3"/>
                <a:sym typeface="Lucida Grande"/>
              </a:defRPr>
            </a:lvl1pPr>
            <a:lvl2pPr marL="742950" indent="-285750" eaLnBrk="0" hangingPunct="0">
              <a:defRPr sz="8900">
                <a:solidFill>
                  <a:srgbClr val="000000"/>
                </a:solidFill>
                <a:latin typeface="Lucida Grande"/>
                <a:ea typeface="ヒラギノ角ゴ ProN W3"/>
                <a:cs typeface="ヒラギノ角ゴ ProN W3"/>
                <a:sym typeface="Lucida Grande"/>
              </a:defRPr>
            </a:lvl2pPr>
            <a:lvl3pPr marL="1143000" indent="-228600" eaLnBrk="0" hangingPunct="0">
              <a:defRPr sz="8900">
                <a:solidFill>
                  <a:srgbClr val="000000"/>
                </a:solidFill>
                <a:latin typeface="Lucida Grande"/>
                <a:ea typeface="ヒラギノ角ゴ ProN W3"/>
                <a:cs typeface="ヒラギノ角ゴ ProN W3"/>
                <a:sym typeface="Lucida Grande"/>
              </a:defRPr>
            </a:lvl3pPr>
            <a:lvl4pPr marL="1600200" indent="-228600" eaLnBrk="0" hangingPunct="0">
              <a:defRPr sz="8900">
                <a:solidFill>
                  <a:srgbClr val="000000"/>
                </a:solidFill>
                <a:latin typeface="Lucida Grande"/>
                <a:ea typeface="ヒラギノ角ゴ ProN W3"/>
                <a:cs typeface="ヒラギノ角ゴ ProN W3"/>
                <a:sym typeface="Lucida Grande"/>
              </a:defRPr>
            </a:lvl4pPr>
            <a:lvl5pPr marL="2057400" indent="-228600" eaLnBrk="0" hangingPunct="0">
              <a:defRPr sz="8900">
                <a:solidFill>
                  <a:srgbClr val="000000"/>
                </a:solidFill>
                <a:latin typeface="Lucida Grande"/>
                <a:ea typeface="ヒラギノ角ゴ ProN W3"/>
                <a:cs typeface="ヒラギノ角ゴ ProN W3"/>
                <a:sym typeface="Lucida Grande"/>
              </a:defRPr>
            </a:lvl5pPr>
            <a:lvl6pPr marL="2514600" indent="-228600" eaLnBrk="0" fontAlgn="base" hangingPunct="0">
              <a:spcBef>
                <a:spcPct val="0"/>
              </a:spcBef>
              <a:spcAft>
                <a:spcPct val="0"/>
              </a:spcAft>
              <a:defRPr sz="8900">
                <a:solidFill>
                  <a:srgbClr val="000000"/>
                </a:solidFill>
                <a:latin typeface="Lucida Grande"/>
                <a:ea typeface="ヒラギノ角ゴ ProN W3"/>
                <a:cs typeface="ヒラギノ角ゴ ProN W3"/>
                <a:sym typeface="Lucida Grande"/>
              </a:defRPr>
            </a:lvl6pPr>
            <a:lvl7pPr marL="2971800" indent="-228600" eaLnBrk="0" fontAlgn="base" hangingPunct="0">
              <a:spcBef>
                <a:spcPct val="0"/>
              </a:spcBef>
              <a:spcAft>
                <a:spcPct val="0"/>
              </a:spcAft>
              <a:defRPr sz="8900">
                <a:solidFill>
                  <a:srgbClr val="000000"/>
                </a:solidFill>
                <a:latin typeface="Lucida Grande"/>
                <a:ea typeface="ヒラギノ角ゴ ProN W3"/>
                <a:cs typeface="ヒラギノ角ゴ ProN W3"/>
                <a:sym typeface="Lucida Grande"/>
              </a:defRPr>
            </a:lvl7pPr>
            <a:lvl8pPr marL="3429000" indent="-228600" eaLnBrk="0" fontAlgn="base" hangingPunct="0">
              <a:spcBef>
                <a:spcPct val="0"/>
              </a:spcBef>
              <a:spcAft>
                <a:spcPct val="0"/>
              </a:spcAft>
              <a:defRPr sz="8900">
                <a:solidFill>
                  <a:srgbClr val="000000"/>
                </a:solidFill>
                <a:latin typeface="Lucida Grande"/>
                <a:ea typeface="ヒラギノ角ゴ ProN W3"/>
                <a:cs typeface="ヒラギノ角ゴ ProN W3"/>
                <a:sym typeface="Lucida Grande"/>
              </a:defRPr>
            </a:lvl8pPr>
            <a:lvl9pPr marL="3886200" indent="-228600" eaLnBrk="0" fontAlgn="base" hangingPunct="0">
              <a:spcBef>
                <a:spcPct val="0"/>
              </a:spcBef>
              <a:spcAft>
                <a:spcPct val="0"/>
              </a:spcAft>
              <a:defRPr sz="8900">
                <a:solidFill>
                  <a:srgbClr val="000000"/>
                </a:solidFill>
                <a:latin typeface="Lucida Grande"/>
                <a:ea typeface="ヒラギノ角ゴ ProN W3"/>
                <a:cs typeface="ヒラギノ角ゴ ProN W3"/>
                <a:sym typeface="Lucida Grande"/>
              </a:defRPr>
            </a:lvl9pPr>
          </a:lstStyle>
          <a:p>
            <a:pPr eaLnBrk="1" hangingPunct="1"/>
            <a:r>
              <a:rPr lang="en-US" sz="3600" dirty="0">
                <a:latin typeface="Calibri" panose="020F0502020204030204" pitchFamily="34" charset="0"/>
                <a:ea typeface="Arial" charset="0"/>
                <a:cs typeface="Calibri" panose="020F0502020204030204" pitchFamily="34" charset="0"/>
              </a:rPr>
              <a:t>Describe your study design, exposures, outcomes and statistical analysis. For basic science projects:  describe the animal model / cell lines tissue, laboratory methods. For clinical studies: describe the study population, measurements obtained, data collection protocol.</a:t>
            </a:r>
          </a:p>
          <a:p>
            <a:pPr eaLnBrk="1" hangingPunct="1"/>
            <a:endParaRPr lang="en-US" sz="3600" dirty="0">
              <a:latin typeface="Calibri" panose="020F0502020204030204" pitchFamily="34" charset="0"/>
              <a:ea typeface="Arial" charset="0"/>
              <a:cs typeface="Calibri" panose="020F0502020204030204" pitchFamily="34" charset="0"/>
            </a:endParaRPr>
          </a:p>
          <a:p>
            <a:pPr defTabSz="471488"/>
            <a:r>
              <a:rPr lang="en-US" sz="3600" dirty="0">
                <a:latin typeface="Calibri" panose="020F0502020204030204" pitchFamily="34" charset="0"/>
                <a:ea typeface="Arial" charset="0"/>
                <a:cs typeface="Calibri" panose="020F0502020204030204" pitchFamily="34" charset="0"/>
              </a:rPr>
              <a:t>Consider the following </a:t>
            </a:r>
            <a:r>
              <a:rPr lang="en-US" sz="3600" b="1" u="sng" dirty="0">
                <a:latin typeface="Calibri" panose="020F0502020204030204" pitchFamily="34" charset="0"/>
                <a:ea typeface="Arial" charset="0"/>
                <a:cs typeface="Calibri" panose="020F0502020204030204" pitchFamily="34" charset="0"/>
              </a:rPr>
              <a:t>subheadings</a:t>
            </a:r>
            <a:endParaRPr lang="en-US" sz="3600" dirty="0">
              <a:latin typeface="Calibri" panose="020F0502020204030204" pitchFamily="34" charset="0"/>
              <a:ea typeface="Arial" charset="0"/>
              <a:cs typeface="Calibri" panose="020F0502020204030204" pitchFamily="34" charset="0"/>
            </a:endParaRPr>
          </a:p>
          <a:p>
            <a:pPr defTabSz="471488">
              <a:buFontTx/>
              <a:buChar char="•"/>
            </a:pPr>
            <a:r>
              <a:rPr lang="en-US" sz="3600" dirty="0">
                <a:latin typeface="Calibri" panose="020F0502020204030204" pitchFamily="34" charset="0"/>
                <a:ea typeface="Arial" charset="0"/>
                <a:cs typeface="Calibri" panose="020F0502020204030204" pitchFamily="34" charset="0"/>
              </a:rPr>
              <a:t>Study Design</a:t>
            </a:r>
          </a:p>
          <a:p>
            <a:pPr defTabSz="471488">
              <a:buFontTx/>
              <a:buChar char="•"/>
            </a:pPr>
            <a:r>
              <a:rPr lang="en-US" sz="3600" dirty="0">
                <a:latin typeface="Calibri" panose="020F0502020204030204" pitchFamily="34" charset="0"/>
                <a:ea typeface="Arial" charset="0"/>
                <a:cs typeface="Calibri" panose="020F0502020204030204" pitchFamily="34" charset="0"/>
              </a:rPr>
              <a:t>Participants, Animals, Cell lines or Tissues studied</a:t>
            </a:r>
          </a:p>
          <a:p>
            <a:pPr defTabSz="471488">
              <a:buFontTx/>
              <a:buChar char="•"/>
            </a:pPr>
            <a:r>
              <a:rPr lang="en-US" sz="3600" dirty="0">
                <a:latin typeface="Calibri" panose="020F0502020204030204" pitchFamily="34" charset="0"/>
                <a:ea typeface="Arial" charset="0"/>
                <a:cs typeface="Calibri" panose="020F0502020204030204" pitchFamily="34" charset="0"/>
              </a:rPr>
              <a:t>Laboratory methods (or data collected)</a:t>
            </a:r>
          </a:p>
          <a:p>
            <a:pPr defTabSz="471488">
              <a:buFontTx/>
              <a:buChar char="•"/>
            </a:pPr>
            <a:r>
              <a:rPr lang="en-US" sz="3600" dirty="0">
                <a:latin typeface="Calibri" panose="020F0502020204030204" pitchFamily="34" charset="0"/>
                <a:ea typeface="Arial" charset="0"/>
                <a:cs typeface="Calibri" panose="020F0502020204030204" pitchFamily="34" charset="0"/>
              </a:rPr>
              <a:t>Outcomes </a:t>
            </a:r>
          </a:p>
          <a:p>
            <a:pPr defTabSz="471488">
              <a:buFontTx/>
              <a:buChar char="•"/>
            </a:pPr>
            <a:r>
              <a:rPr lang="en-US" sz="3600" dirty="0">
                <a:latin typeface="Calibri" panose="020F0502020204030204" pitchFamily="34" charset="0"/>
                <a:ea typeface="Arial" charset="0"/>
                <a:cs typeface="Calibri" panose="020F0502020204030204" pitchFamily="34" charset="0"/>
              </a:rPr>
              <a:t>Statistical Analysis</a:t>
            </a:r>
            <a:endParaRPr lang="en-US" sz="3600" b="1" u="sng" dirty="0">
              <a:latin typeface="Calibri" panose="020F0502020204030204" pitchFamily="34" charset="0"/>
              <a:ea typeface="Arial" charset="0"/>
              <a:cs typeface="Calibri" panose="020F0502020204030204" pitchFamily="34" charset="0"/>
            </a:endParaRPr>
          </a:p>
        </p:txBody>
      </p:sp>
      <p:sp>
        <p:nvSpPr>
          <p:cNvPr id="25" name="Text Box 125"/>
          <p:cNvSpPr txBox="1">
            <a:spLocks/>
          </p:cNvSpPr>
          <p:nvPr/>
        </p:nvSpPr>
        <p:spPr bwMode="auto">
          <a:xfrm>
            <a:off x="11092596" y="5169075"/>
            <a:ext cx="11049000" cy="11695501"/>
          </a:xfrm>
          <a:prstGeom prst="rect">
            <a:avLst/>
          </a:prstGeom>
          <a:solidFill>
            <a:schemeClr val="bg1"/>
          </a:solidFill>
          <a:ln>
            <a:noFill/>
          </a:ln>
          <a:effectLst/>
          <a:extLst/>
        </p:spPr>
        <p:txBody>
          <a:bodyPr wrap="square" lIns="60953" tIns="30476" rIns="60953" bIns="30476">
            <a:spAutoFit/>
          </a:bodyPr>
          <a:lstStyle>
            <a:lvl1pPr eaLnBrk="0" hangingPunct="0">
              <a:defRPr sz="8900">
                <a:solidFill>
                  <a:srgbClr val="000000"/>
                </a:solidFill>
                <a:latin typeface="Lucida Grande"/>
                <a:ea typeface="ヒラギノ角ゴ ProN W3"/>
                <a:cs typeface="ヒラギノ角ゴ ProN W3"/>
                <a:sym typeface="Lucida Grande"/>
              </a:defRPr>
            </a:lvl1pPr>
            <a:lvl2pPr marL="742950" indent="-285750" eaLnBrk="0" hangingPunct="0">
              <a:defRPr sz="8900">
                <a:solidFill>
                  <a:srgbClr val="000000"/>
                </a:solidFill>
                <a:latin typeface="Lucida Grande"/>
                <a:ea typeface="ヒラギノ角ゴ ProN W3"/>
                <a:cs typeface="ヒラギノ角ゴ ProN W3"/>
                <a:sym typeface="Lucida Grande"/>
              </a:defRPr>
            </a:lvl2pPr>
            <a:lvl3pPr marL="1143000" indent="-228600" eaLnBrk="0" hangingPunct="0">
              <a:defRPr sz="8900">
                <a:solidFill>
                  <a:srgbClr val="000000"/>
                </a:solidFill>
                <a:latin typeface="Lucida Grande"/>
                <a:ea typeface="ヒラギノ角ゴ ProN W3"/>
                <a:cs typeface="ヒラギノ角ゴ ProN W3"/>
                <a:sym typeface="Lucida Grande"/>
              </a:defRPr>
            </a:lvl3pPr>
            <a:lvl4pPr marL="1600200" indent="-228600" eaLnBrk="0" hangingPunct="0">
              <a:defRPr sz="8900">
                <a:solidFill>
                  <a:srgbClr val="000000"/>
                </a:solidFill>
                <a:latin typeface="Lucida Grande"/>
                <a:ea typeface="ヒラギノ角ゴ ProN W3"/>
                <a:cs typeface="ヒラギノ角ゴ ProN W3"/>
                <a:sym typeface="Lucida Grande"/>
              </a:defRPr>
            </a:lvl4pPr>
            <a:lvl5pPr marL="2057400" indent="-228600" eaLnBrk="0" hangingPunct="0">
              <a:defRPr sz="8900">
                <a:solidFill>
                  <a:srgbClr val="000000"/>
                </a:solidFill>
                <a:latin typeface="Lucida Grande"/>
                <a:ea typeface="ヒラギノ角ゴ ProN W3"/>
                <a:cs typeface="ヒラギノ角ゴ ProN W3"/>
                <a:sym typeface="Lucida Grande"/>
              </a:defRPr>
            </a:lvl5pPr>
            <a:lvl6pPr marL="2514600" indent="-228600" eaLnBrk="0" fontAlgn="base" hangingPunct="0">
              <a:spcBef>
                <a:spcPct val="0"/>
              </a:spcBef>
              <a:spcAft>
                <a:spcPct val="0"/>
              </a:spcAft>
              <a:defRPr sz="8900">
                <a:solidFill>
                  <a:srgbClr val="000000"/>
                </a:solidFill>
                <a:latin typeface="Lucida Grande"/>
                <a:ea typeface="ヒラギノ角ゴ ProN W3"/>
                <a:cs typeface="ヒラギノ角ゴ ProN W3"/>
                <a:sym typeface="Lucida Grande"/>
              </a:defRPr>
            </a:lvl6pPr>
            <a:lvl7pPr marL="2971800" indent="-228600" eaLnBrk="0" fontAlgn="base" hangingPunct="0">
              <a:spcBef>
                <a:spcPct val="0"/>
              </a:spcBef>
              <a:spcAft>
                <a:spcPct val="0"/>
              </a:spcAft>
              <a:defRPr sz="8900">
                <a:solidFill>
                  <a:srgbClr val="000000"/>
                </a:solidFill>
                <a:latin typeface="Lucida Grande"/>
                <a:ea typeface="ヒラギノ角ゴ ProN W3"/>
                <a:cs typeface="ヒラギノ角ゴ ProN W3"/>
                <a:sym typeface="Lucida Grande"/>
              </a:defRPr>
            </a:lvl7pPr>
            <a:lvl8pPr marL="3429000" indent="-228600" eaLnBrk="0" fontAlgn="base" hangingPunct="0">
              <a:spcBef>
                <a:spcPct val="0"/>
              </a:spcBef>
              <a:spcAft>
                <a:spcPct val="0"/>
              </a:spcAft>
              <a:defRPr sz="8900">
                <a:solidFill>
                  <a:srgbClr val="000000"/>
                </a:solidFill>
                <a:latin typeface="Lucida Grande"/>
                <a:ea typeface="ヒラギノ角ゴ ProN W3"/>
                <a:cs typeface="ヒラギノ角ゴ ProN W3"/>
                <a:sym typeface="Lucida Grande"/>
              </a:defRPr>
            </a:lvl8pPr>
            <a:lvl9pPr marL="3886200" indent="-228600" eaLnBrk="0" fontAlgn="base" hangingPunct="0">
              <a:spcBef>
                <a:spcPct val="0"/>
              </a:spcBef>
              <a:spcAft>
                <a:spcPct val="0"/>
              </a:spcAft>
              <a:defRPr sz="8900">
                <a:solidFill>
                  <a:srgbClr val="000000"/>
                </a:solidFill>
                <a:latin typeface="Lucida Grande"/>
                <a:ea typeface="ヒラギノ角ゴ ProN W3"/>
                <a:cs typeface="ヒラギノ角ゴ ProN W3"/>
                <a:sym typeface="Lucida Grande"/>
              </a:defRPr>
            </a:lvl9pPr>
          </a:lstStyle>
          <a:p>
            <a:pPr algn="just" eaLnBrk="1" hangingPunct="1"/>
            <a:r>
              <a:rPr lang="en-US" sz="3600" dirty="0">
                <a:latin typeface="Calibri" panose="020F0502020204030204" pitchFamily="34" charset="0"/>
                <a:ea typeface="Verdana" panose="020B0604030504040204" pitchFamily="34" charset="0"/>
                <a:cs typeface="Calibri" panose="020F0502020204030204" pitchFamily="34" charset="0"/>
              </a:rPr>
              <a:t>When possible, present your results as figures such as graphs, charts, tables, or images. Use the title and legend/footnotes to help the reader interpret the take-home point of the findings. </a:t>
            </a:r>
          </a:p>
          <a:p>
            <a:pPr algn="just" eaLnBrk="1" hangingPunct="1"/>
            <a:endParaRPr lang="en-US" sz="3600" dirty="0">
              <a:latin typeface="Calibri" panose="020F0502020204030204" pitchFamily="34" charset="0"/>
              <a:ea typeface="Verdana" panose="020B0604030504040204" pitchFamily="34" charset="0"/>
              <a:cs typeface="Calibri" panose="020F0502020204030204" pitchFamily="34" charset="0"/>
            </a:endParaRPr>
          </a:p>
          <a:p>
            <a:pPr algn="just" eaLnBrk="1" hangingPunct="1"/>
            <a:r>
              <a:rPr lang="en-US" sz="3600" dirty="0">
                <a:latin typeface="Calibri" panose="020F0502020204030204" pitchFamily="34" charset="0"/>
                <a:ea typeface="Verdana" panose="020B0604030504040204" pitchFamily="34" charset="0"/>
                <a:cs typeface="Calibri" panose="020F0502020204030204" pitchFamily="34" charset="0"/>
              </a:rPr>
              <a:t>Feel free to add additional headers or titles to clarify differences between the data you are presenting.</a:t>
            </a:r>
          </a:p>
          <a:p>
            <a:pPr algn="just" eaLnBrk="1" hangingPunct="1"/>
            <a:endParaRPr lang="en-US" sz="3600" dirty="0">
              <a:latin typeface="Calibri" panose="020F0502020204030204" pitchFamily="34" charset="0"/>
              <a:ea typeface="Verdana" panose="020B0604030504040204" pitchFamily="34" charset="0"/>
              <a:cs typeface="Calibri" panose="020F0502020204030204" pitchFamily="34" charset="0"/>
            </a:endParaRPr>
          </a:p>
          <a:p>
            <a:pPr algn="just" eaLnBrk="1" hangingPunct="1"/>
            <a:r>
              <a:rPr lang="en-US" sz="3600" dirty="0">
                <a:latin typeface="Calibri" panose="020F0502020204030204" pitchFamily="34" charset="0"/>
                <a:ea typeface="Verdana" panose="020B0604030504040204" pitchFamily="34" charset="0"/>
                <a:cs typeface="Calibri" panose="020F0502020204030204" pitchFamily="34" charset="0"/>
              </a:rPr>
              <a:t>For graphs, it usually works best to make and save the graph in Excel, then insert it in the poster at which time you can resize if needed.</a:t>
            </a:r>
          </a:p>
          <a:p>
            <a:pPr algn="just" eaLnBrk="1" hangingPunct="1"/>
            <a:endParaRPr lang="en-US" sz="3600" dirty="0">
              <a:latin typeface="Calibri" panose="020F0502020204030204" pitchFamily="34" charset="0"/>
              <a:ea typeface="Verdana" panose="020B0604030504040204" pitchFamily="34" charset="0"/>
              <a:cs typeface="Calibri" panose="020F0502020204030204" pitchFamily="34" charset="0"/>
            </a:endParaRPr>
          </a:p>
          <a:p>
            <a:pPr algn="just" eaLnBrk="1" hangingPunct="1"/>
            <a:r>
              <a:rPr lang="en-US" sz="3600" dirty="0">
                <a:latin typeface="Calibri" panose="020F0502020204030204" pitchFamily="34" charset="0"/>
                <a:ea typeface="Verdana" panose="020B0604030504040204" pitchFamily="34" charset="0"/>
                <a:cs typeface="Calibri" panose="020F0502020204030204" pitchFamily="34" charset="0"/>
              </a:rPr>
              <a:t>Tables should be kept as simple as possible. It typically works best to make the tables from within Power Point. Consider adding colored font or highlighting selected cells to create box frames to highlight the main results within the table</a:t>
            </a:r>
          </a:p>
          <a:p>
            <a:pPr algn="just" eaLnBrk="1" hangingPunct="1"/>
            <a:endParaRPr lang="en-US" sz="3600" dirty="0">
              <a:latin typeface="Calibri" panose="020F0502020204030204" pitchFamily="34" charset="0"/>
              <a:ea typeface="Verdana" panose="020B0604030504040204" pitchFamily="34" charset="0"/>
              <a:cs typeface="Calibri" panose="020F0502020204030204" pitchFamily="34" charset="0"/>
            </a:endParaRPr>
          </a:p>
          <a:p>
            <a:pPr algn="just" eaLnBrk="1" hangingPunct="1"/>
            <a:r>
              <a:rPr lang="en-US" sz="3600" dirty="0">
                <a:latin typeface="Calibri" panose="020F0502020204030204" pitchFamily="34" charset="0"/>
                <a:ea typeface="Verdana" panose="020B0604030504040204" pitchFamily="34" charset="0"/>
                <a:cs typeface="Calibri" panose="020F0502020204030204" pitchFamily="34" charset="0"/>
              </a:rPr>
              <a:t>Use small paragraphs or bullets instead of long paragraphs to summarize information.</a:t>
            </a:r>
          </a:p>
          <a:p>
            <a:pPr algn="just" eaLnBrk="1" hangingPunct="1"/>
            <a:endParaRPr lang="en-US" sz="3600" dirty="0">
              <a:latin typeface="Calibri" panose="020F0502020204030204" pitchFamily="34" charset="0"/>
              <a:ea typeface="Verdana" panose="020B0604030504040204" pitchFamily="34" charset="0"/>
              <a:cs typeface="Calibri" panose="020F0502020204030204" pitchFamily="34" charset="0"/>
            </a:endParaRPr>
          </a:p>
        </p:txBody>
      </p:sp>
      <p:sp>
        <p:nvSpPr>
          <p:cNvPr id="26" name="Text Box 125"/>
          <p:cNvSpPr txBox="1">
            <a:spLocks/>
          </p:cNvSpPr>
          <p:nvPr/>
        </p:nvSpPr>
        <p:spPr bwMode="auto">
          <a:xfrm>
            <a:off x="23326436" y="5153136"/>
            <a:ext cx="9040368" cy="4493530"/>
          </a:xfrm>
          <a:prstGeom prst="rect">
            <a:avLst/>
          </a:prstGeom>
          <a:solidFill>
            <a:schemeClr val="bg1"/>
          </a:solidFill>
          <a:ln>
            <a:noFill/>
          </a:ln>
          <a:effectLst/>
          <a:extLst/>
        </p:spPr>
        <p:txBody>
          <a:bodyPr wrap="square" lIns="60953" tIns="30476" rIns="60953" bIns="30476">
            <a:spAutoFit/>
          </a:bodyPr>
          <a:lstStyle>
            <a:lvl1pPr eaLnBrk="0" hangingPunct="0">
              <a:defRPr sz="8900">
                <a:solidFill>
                  <a:srgbClr val="000000"/>
                </a:solidFill>
                <a:latin typeface="Lucida Grande"/>
                <a:ea typeface="ヒラギノ角ゴ ProN W3"/>
                <a:cs typeface="ヒラギノ角ゴ ProN W3"/>
                <a:sym typeface="Lucida Grande"/>
              </a:defRPr>
            </a:lvl1pPr>
            <a:lvl2pPr marL="742950" indent="-285750" eaLnBrk="0" hangingPunct="0">
              <a:defRPr sz="8900">
                <a:solidFill>
                  <a:srgbClr val="000000"/>
                </a:solidFill>
                <a:latin typeface="Lucida Grande"/>
                <a:ea typeface="ヒラギノ角ゴ ProN W3"/>
                <a:cs typeface="ヒラギノ角ゴ ProN W3"/>
                <a:sym typeface="Lucida Grande"/>
              </a:defRPr>
            </a:lvl2pPr>
            <a:lvl3pPr marL="1143000" indent="-228600" eaLnBrk="0" hangingPunct="0">
              <a:defRPr sz="8900">
                <a:solidFill>
                  <a:srgbClr val="000000"/>
                </a:solidFill>
                <a:latin typeface="Lucida Grande"/>
                <a:ea typeface="ヒラギノ角ゴ ProN W3"/>
                <a:cs typeface="ヒラギノ角ゴ ProN W3"/>
                <a:sym typeface="Lucida Grande"/>
              </a:defRPr>
            </a:lvl3pPr>
            <a:lvl4pPr marL="1600200" indent="-228600" eaLnBrk="0" hangingPunct="0">
              <a:defRPr sz="8900">
                <a:solidFill>
                  <a:srgbClr val="000000"/>
                </a:solidFill>
                <a:latin typeface="Lucida Grande"/>
                <a:ea typeface="ヒラギノ角ゴ ProN W3"/>
                <a:cs typeface="ヒラギノ角ゴ ProN W3"/>
                <a:sym typeface="Lucida Grande"/>
              </a:defRPr>
            </a:lvl4pPr>
            <a:lvl5pPr marL="2057400" indent="-228600" eaLnBrk="0" hangingPunct="0">
              <a:defRPr sz="8900">
                <a:solidFill>
                  <a:srgbClr val="000000"/>
                </a:solidFill>
                <a:latin typeface="Lucida Grande"/>
                <a:ea typeface="ヒラギノ角ゴ ProN W3"/>
                <a:cs typeface="ヒラギノ角ゴ ProN W3"/>
                <a:sym typeface="Lucida Grande"/>
              </a:defRPr>
            </a:lvl5pPr>
            <a:lvl6pPr marL="2514600" indent="-228600" eaLnBrk="0" fontAlgn="base" hangingPunct="0">
              <a:spcBef>
                <a:spcPct val="0"/>
              </a:spcBef>
              <a:spcAft>
                <a:spcPct val="0"/>
              </a:spcAft>
              <a:defRPr sz="8900">
                <a:solidFill>
                  <a:srgbClr val="000000"/>
                </a:solidFill>
                <a:latin typeface="Lucida Grande"/>
                <a:ea typeface="ヒラギノ角ゴ ProN W3"/>
                <a:cs typeface="ヒラギノ角ゴ ProN W3"/>
                <a:sym typeface="Lucida Grande"/>
              </a:defRPr>
            </a:lvl6pPr>
            <a:lvl7pPr marL="2971800" indent="-228600" eaLnBrk="0" fontAlgn="base" hangingPunct="0">
              <a:spcBef>
                <a:spcPct val="0"/>
              </a:spcBef>
              <a:spcAft>
                <a:spcPct val="0"/>
              </a:spcAft>
              <a:defRPr sz="8900">
                <a:solidFill>
                  <a:srgbClr val="000000"/>
                </a:solidFill>
                <a:latin typeface="Lucida Grande"/>
                <a:ea typeface="ヒラギノ角ゴ ProN W3"/>
                <a:cs typeface="ヒラギノ角ゴ ProN W3"/>
                <a:sym typeface="Lucida Grande"/>
              </a:defRPr>
            </a:lvl7pPr>
            <a:lvl8pPr marL="3429000" indent="-228600" eaLnBrk="0" fontAlgn="base" hangingPunct="0">
              <a:spcBef>
                <a:spcPct val="0"/>
              </a:spcBef>
              <a:spcAft>
                <a:spcPct val="0"/>
              </a:spcAft>
              <a:defRPr sz="8900">
                <a:solidFill>
                  <a:srgbClr val="000000"/>
                </a:solidFill>
                <a:latin typeface="Lucida Grande"/>
                <a:ea typeface="ヒラギノ角ゴ ProN W3"/>
                <a:cs typeface="ヒラギノ角ゴ ProN W3"/>
                <a:sym typeface="Lucida Grande"/>
              </a:defRPr>
            </a:lvl8pPr>
            <a:lvl9pPr marL="3886200" indent="-228600" eaLnBrk="0" fontAlgn="base" hangingPunct="0">
              <a:spcBef>
                <a:spcPct val="0"/>
              </a:spcBef>
              <a:spcAft>
                <a:spcPct val="0"/>
              </a:spcAft>
              <a:defRPr sz="8900">
                <a:solidFill>
                  <a:srgbClr val="000000"/>
                </a:solidFill>
                <a:latin typeface="Lucida Grande"/>
                <a:ea typeface="ヒラギノ角ゴ ProN W3"/>
                <a:cs typeface="ヒラギノ角ゴ ProN W3"/>
                <a:sym typeface="Lucida Grande"/>
              </a:defRPr>
            </a:lvl9pPr>
          </a:lstStyle>
          <a:p>
            <a:pPr defTabSz="471488"/>
            <a:r>
              <a:rPr lang="en-US" sz="3600" dirty="0">
                <a:latin typeface="Calibri" panose="020F0502020204030204" pitchFamily="34" charset="0"/>
                <a:ea typeface="Arial" charset="0"/>
                <a:cs typeface="Calibri" panose="020F0502020204030204" pitchFamily="34" charset="0"/>
              </a:rPr>
              <a:t>Summarize your interpretation of the results shown in the poster. Use bulleted points if appropriate.</a:t>
            </a:r>
          </a:p>
          <a:p>
            <a:pPr defTabSz="471488"/>
            <a:endParaRPr lang="en-US" sz="3600" dirty="0">
              <a:latin typeface="Calibri" panose="020F0502020204030204" pitchFamily="34" charset="0"/>
              <a:ea typeface="Arial" charset="0"/>
              <a:cs typeface="Calibri" panose="020F0502020204030204" pitchFamily="34" charset="0"/>
            </a:endParaRPr>
          </a:p>
          <a:p>
            <a:pPr defTabSz="471488"/>
            <a:r>
              <a:rPr lang="en-US" sz="3600" dirty="0">
                <a:latin typeface="Calibri" panose="020F0502020204030204" pitchFamily="34" charset="0"/>
                <a:ea typeface="Arial" charset="0"/>
                <a:cs typeface="Calibri" panose="020F0502020204030204" pitchFamily="34" charset="0"/>
              </a:rPr>
              <a:t>Consider including limitations of your study design and potential next steps for future researchers.</a:t>
            </a:r>
          </a:p>
          <a:p>
            <a:pPr defTabSz="471488"/>
            <a:endParaRPr lang="en-US" sz="3600" dirty="0">
              <a:latin typeface="Calibri" panose="020F0502020204030204" pitchFamily="34" charset="0"/>
              <a:ea typeface="Arial" charset="0"/>
              <a:cs typeface="Calibri" panose="020F0502020204030204" pitchFamily="34" charset="0"/>
            </a:endParaRPr>
          </a:p>
        </p:txBody>
      </p:sp>
      <p:sp>
        <p:nvSpPr>
          <p:cNvPr id="28" name="Text Box 125"/>
          <p:cNvSpPr txBox="1">
            <a:spLocks/>
          </p:cNvSpPr>
          <p:nvPr/>
        </p:nvSpPr>
        <p:spPr bwMode="auto">
          <a:xfrm>
            <a:off x="23429299" y="17413557"/>
            <a:ext cx="9194800" cy="1169543"/>
          </a:xfrm>
          <a:prstGeom prst="rect">
            <a:avLst/>
          </a:prstGeom>
          <a:solidFill>
            <a:schemeClr val="bg1"/>
          </a:solidFill>
          <a:ln>
            <a:noFill/>
          </a:ln>
          <a:effectLst/>
          <a:extLst/>
        </p:spPr>
        <p:txBody>
          <a:bodyPr wrap="square" lIns="60953" tIns="30476" rIns="60953" bIns="30476">
            <a:spAutoFit/>
          </a:bodyPr>
          <a:lstStyle>
            <a:lvl1pPr eaLnBrk="0" hangingPunct="0">
              <a:defRPr sz="8900">
                <a:solidFill>
                  <a:srgbClr val="000000"/>
                </a:solidFill>
                <a:latin typeface="Lucida Grande"/>
                <a:ea typeface="ヒラギノ角ゴ ProN W3"/>
                <a:cs typeface="ヒラギノ角ゴ ProN W3"/>
                <a:sym typeface="Lucida Grande"/>
              </a:defRPr>
            </a:lvl1pPr>
            <a:lvl2pPr marL="742950" indent="-285750" eaLnBrk="0" hangingPunct="0">
              <a:defRPr sz="8900">
                <a:solidFill>
                  <a:srgbClr val="000000"/>
                </a:solidFill>
                <a:latin typeface="Lucida Grande"/>
                <a:ea typeface="ヒラギノ角ゴ ProN W3"/>
                <a:cs typeface="ヒラギノ角ゴ ProN W3"/>
                <a:sym typeface="Lucida Grande"/>
              </a:defRPr>
            </a:lvl2pPr>
            <a:lvl3pPr marL="1143000" indent="-228600" eaLnBrk="0" hangingPunct="0">
              <a:defRPr sz="8900">
                <a:solidFill>
                  <a:srgbClr val="000000"/>
                </a:solidFill>
                <a:latin typeface="Lucida Grande"/>
                <a:ea typeface="ヒラギノ角ゴ ProN W3"/>
                <a:cs typeface="ヒラギノ角ゴ ProN W3"/>
                <a:sym typeface="Lucida Grande"/>
              </a:defRPr>
            </a:lvl3pPr>
            <a:lvl4pPr marL="1600200" indent="-228600" eaLnBrk="0" hangingPunct="0">
              <a:defRPr sz="8900">
                <a:solidFill>
                  <a:srgbClr val="000000"/>
                </a:solidFill>
                <a:latin typeface="Lucida Grande"/>
                <a:ea typeface="ヒラギノ角ゴ ProN W3"/>
                <a:cs typeface="ヒラギノ角ゴ ProN W3"/>
                <a:sym typeface="Lucida Grande"/>
              </a:defRPr>
            </a:lvl4pPr>
            <a:lvl5pPr marL="2057400" indent="-228600" eaLnBrk="0" hangingPunct="0">
              <a:defRPr sz="8900">
                <a:solidFill>
                  <a:srgbClr val="000000"/>
                </a:solidFill>
                <a:latin typeface="Lucida Grande"/>
                <a:ea typeface="ヒラギノ角ゴ ProN W3"/>
                <a:cs typeface="ヒラギノ角ゴ ProN W3"/>
                <a:sym typeface="Lucida Grande"/>
              </a:defRPr>
            </a:lvl5pPr>
            <a:lvl6pPr marL="2514600" indent="-228600" eaLnBrk="0" fontAlgn="base" hangingPunct="0">
              <a:spcBef>
                <a:spcPct val="0"/>
              </a:spcBef>
              <a:spcAft>
                <a:spcPct val="0"/>
              </a:spcAft>
              <a:defRPr sz="8900">
                <a:solidFill>
                  <a:srgbClr val="000000"/>
                </a:solidFill>
                <a:latin typeface="Lucida Grande"/>
                <a:ea typeface="ヒラギノ角ゴ ProN W3"/>
                <a:cs typeface="ヒラギノ角ゴ ProN W3"/>
                <a:sym typeface="Lucida Grande"/>
              </a:defRPr>
            </a:lvl6pPr>
            <a:lvl7pPr marL="2971800" indent="-228600" eaLnBrk="0" fontAlgn="base" hangingPunct="0">
              <a:spcBef>
                <a:spcPct val="0"/>
              </a:spcBef>
              <a:spcAft>
                <a:spcPct val="0"/>
              </a:spcAft>
              <a:defRPr sz="8900">
                <a:solidFill>
                  <a:srgbClr val="000000"/>
                </a:solidFill>
                <a:latin typeface="Lucida Grande"/>
                <a:ea typeface="ヒラギノ角ゴ ProN W3"/>
                <a:cs typeface="ヒラギノ角ゴ ProN W3"/>
                <a:sym typeface="Lucida Grande"/>
              </a:defRPr>
            </a:lvl7pPr>
            <a:lvl8pPr marL="3429000" indent="-228600" eaLnBrk="0" fontAlgn="base" hangingPunct="0">
              <a:spcBef>
                <a:spcPct val="0"/>
              </a:spcBef>
              <a:spcAft>
                <a:spcPct val="0"/>
              </a:spcAft>
              <a:defRPr sz="8900">
                <a:solidFill>
                  <a:srgbClr val="000000"/>
                </a:solidFill>
                <a:latin typeface="Lucida Grande"/>
                <a:ea typeface="ヒラギノ角ゴ ProN W3"/>
                <a:cs typeface="ヒラギノ角ゴ ProN W3"/>
                <a:sym typeface="Lucida Grande"/>
              </a:defRPr>
            </a:lvl8pPr>
            <a:lvl9pPr marL="3886200" indent="-228600" eaLnBrk="0" fontAlgn="base" hangingPunct="0">
              <a:spcBef>
                <a:spcPct val="0"/>
              </a:spcBef>
              <a:spcAft>
                <a:spcPct val="0"/>
              </a:spcAft>
              <a:defRPr sz="8900">
                <a:solidFill>
                  <a:srgbClr val="000000"/>
                </a:solidFill>
                <a:latin typeface="Lucida Grande"/>
                <a:ea typeface="ヒラギノ角ゴ ProN W3"/>
                <a:cs typeface="ヒラギノ角ゴ ProN W3"/>
                <a:sym typeface="Lucida Grande"/>
              </a:defRPr>
            </a:lvl9pPr>
          </a:lstStyle>
          <a:p>
            <a:pPr defTabSz="471488"/>
            <a:r>
              <a:rPr lang="en-US" sz="3600" dirty="0">
                <a:latin typeface="Calibri" panose="020F0502020204030204" pitchFamily="34" charset="0"/>
                <a:ea typeface="Arial" charset="0"/>
                <a:cs typeface="Calibri" panose="020F0502020204030204" pitchFamily="34" charset="0"/>
              </a:rPr>
              <a:t>List support from people or funding you may have received here.</a:t>
            </a:r>
          </a:p>
        </p:txBody>
      </p:sp>
      <p:sp>
        <p:nvSpPr>
          <p:cNvPr id="29" name="Rectangle 8"/>
          <p:cNvSpPr>
            <a:spLocks/>
          </p:cNvSpPr>
          <p:nvPr/>
        </p:nvSpPr>
        <p:spPr bwMode="auto">
          <a:xfrm>
            <a:off x="23378499" y="19127770"/>
            <a:ext cx="9014968" cy="990286"/>
          </a:xfrm>
          <a:prstGeom prst="roundRect">
            <a:avLst/>
          </a:prstGeom>
          <a:solidFill>
            <a:srgbClr val="39275B"/>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p:spPr>
        <p:txBody>
          <a:bodyPr lIns="0" tIns="0" rIns="25960" bIns="0" anchor="ctr"/>
          <a:lstStyle/>
          <a:p>
            <a:pPr marL="24341" algn="ctr"/>
            <a:r>
              <a:rPr lang="en-US" sz="4000" b="1" dirty="0">
                <a:solidFill>
                  <a:srgbClr val="FFFFFF"/>
                </a:solidFill>
                <a:latin typeface="Arial"/>
                <a:cs typeface="Arial"/>
                <a:sym typeface="Verdana" pitchFamily="34" charset="0"/>
              </a:rPr>
              <a:t>REFERENCES</a:t>
            </a:r>
          </a:p>
        </p:txBody>
      </p:sp>
      <p:sp>
        <p:nvSpPr>
          <p:cNvPr id="8" name="TextBox 7"/>
          <p:cNvSpPr txBox="1"/>
          <p:nvPr/>
        </p:nvSpPr>
        <p:spPr>
          <a:xfrm>
            <a:off x="23378499" y="20558020"/>
            <a:ext cx="8964168" cy="646331"/>
          </a:xfrm>
          <a:prstGeom prst="rect">
            <a:avLst/>
          </a:prstGeom>
          <a:noFill/>
        </p:spPr>
        <p:txBody>
          <a:bodyPr wrap="square" rtlCol="0">
            <a:spAutoFit/>
          </a:bodyPr>
          <a:lstStyle/>
          <a:p>
            <a:r>
              <a:rPr lang="en-US" sz="3600" dirty="0">
                <a:latin typeface="Calibri" panose="020F0502020204030204" pitchFamily="34" charset="0"/>
                <a:ea typeface="Arial" charset="0"/>
                <a:cs typeface="Calibri" panose="020F0502020204030204" pitchFamily="34" charset="0"/>
              </a:rPr>
              <a:t>Optional section, list as appropriate</a:t>
            </a:r>
          </a:p>
        </p:txBody>
      </p:sp>
      <p:sp>
        <p:nvSpPr>
          <p:cNvPr id="27" name="Rectangle 7"/>
          <p:cNvSpPr>
            <a:spLocks/>
          </p:cNvSpPr>
          <p:nvPr/>
        </p:nvSpPr>
        <p:spPr bwMode="auto">
          <a:xfrm>
            <a:off x="6400800" y="1905000"/>
            <a:ext cx="20116800" cy="1046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25960" bIns="0"/>
          <a:lstStyle/>
          <a:p>
            <a:pPr marL="24341" algn="ctr"/>
            <a:r>
              <a:rPr lang="en-US" sz="3600" dirty="0">
                <a:solidFill>
                  <a:srgbClr val="BFBFBF"/>
                </a:solidFill>
                <a:latin typeface="Arial" panose="020B0604020202020204" pitchFamily="34" charset="0"/>
                <a:cs typeface="Arial" panose="020B0604020202020204" pitchFamily="34" charset="0"/>
                <a:sym typeface="Verdana" pitchFamily="34" charset="0"/>
              </a:rPr>
              <a:t>List authors</a:t>
            </a:r>
            <a:r>
              <a:rPr lang="en-US" sz="3600" baseline="30000" dirty="0">
                <a:solidFill>
                  <a:srgbClr val="BFBFBF"/>
                </a:solidFill>
                <a:latin typeface="Arial" panose="020B0604020202020204" pitchFamily="34" charset="0"/>
                <a:cs typeface="Arial" panose="020B0604020202020204" pitchFamily="34" charset="0"/>
                <a:sym typeface="Verdana" pitchFamily="34" charset="0"/>
              </a:rPr>
              <a:t>1</a:t>
            </a:r>
          </a:p>
          <a:p>
            <a:pPr marL="24341" algn="ctr"/>
            <a:r>
              <a:rPr lang="en-US" sz="3600" baseline="30000" dirty="0">
                <a:solidFill>
                  <a:srgbClr val="BFBFBF"/>
                </a:solidFill>
                <a:latin typeface="Arial" panose="020B0604020202020204" pitchFamily="34" charset="0"/>
                <a:cs typeface="Arial" panose="020B0604020202020204" pitchFamily="34" charset="0"/>
                <a:sym typeface="Verdana" pitchFamily="34" charset="0"/>
              </a:rPr>
              <a:t>1</a:t>
            </a:r>
            <a:r>
              <a:rPr lang="en-US" sz="3600" dirty="0">
                <a:solidFill>
                  <a:srgbClr val="BFBFBF"/>
                </a:solidFill>
                <a:latin typeface="Arial" panose="020B0604020202020204" pitchFamily="34" charset="0"/>
                <a:cs typeface="Arial" panose="020B0604020202020204" pitchFamily="34" charset="0"/>
                <a:sym typeface="Verdana" pitchFamily="34" charset="0"/>
              </a:rPr>
              <a:t>Affiliation (ex, University of Washington Department of Family Medicine)</a:t>
            </a:r>
          </a:p>
        </p:txBody>
      </p:sp>
      <p:sp>
        <p:nvSpPr>
          <p:cNvPr id="2" name="TextBox 1">
            <a:extLst>
              <a:ext uri="{FF2B5EF4-FFF2-40B4-BE49-F238E27FC236}">
                <a16:creationId xmlns:a16="http://schemas.microsoft.com/office/drawing/2014/main" id="{FC11995E-BC18-41BF-8146-BE05738C20FC}"/>
              </a:ext>
            </a:extLst>
          </p:cNvPr>
          <p:cNvSpPr txBox="1"/>
          <p:nvPr/>
        </p:nvSpPr>
        <p:spPr>
          <a:xfrm>
            <a:off x="11419332" y="16969187"/>
            <a:ext cx="7010400" cy="3854132"/>
          </a:xfrm>
          <a:prstGeom prst="rect">
            <a:avLst/>
          </a:prstGeom>
          <a:ln w="57150">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eaLnBrk="1" hangingPunct="1">
              <a:lnSpc>
                <a:spcPct val="150000"/>
              </a:lnSpc>
            </a:pPr>
            <a:endParaRPr lang="en-US" sz="1000" dirty="0">
              <a:latin typeface="Calibri" panose="020F0502020204030204" pitchFamily="34" charset="0"/>
              <a:ea typeface="Verdana" panose="020B0604030504040204" pitchFamily="34" charset="0"/>
              <a:cs typeface="Calibri" panose="020F0502020204030204" pitchFamily="34" charset="0"/>
            </a:endParaRPr>
          </a:p>
          <a:p>
            <a:pPr algn="ctr" eaLnBrk="1" hangingPunct="1">
              <a:lnSpc>
                <a:spcPct val="150000"/>
              </a:lnSpc>
            </a:pPr>
            <a:r>
              <a:rPr lang="en-US" sz="3600" dirty="0">
                <a:latin typeface="Calibri" panose="020F0502020204030204" pitchFamily="34" charset="0"/>
                <a:ea typeface="Verdana" panose="020B0604030504040204" pitchFamily="34" charset="0"/>
                <a:cs typeface="Calibri" panose="020F0502020204030204" pitchFamily="34" charset="0"/>
              </a:rPr>
              <a:t>Throughout this poster: </a:t>
            </a:r>
          </a:p>
          <a:p>
            <a:pPr algn="ctr" eaLnBrk="1" hangingPunct="1">
              <a:lnSpc>
                <a:spcPct val="150000"/>
              </a:lnSpc>
            </a:pPr>
            <a:r>
              <a:rPr lang="en-US" sz="3600" b="1" dirty="0">
                <a:latin typeface="Calibri" panose="020F0502020204030204" pitchFamily="34" charset="0"/>
                <a:ea typeface="Verdana" panose="020B0604030504040204" pitchFamily="34" charset="0"/>
                <a:cs typeface="Calibri" panose="020F0502020204030204" pitchFamily="34" charset="0"/>
              </a:rPr>
              <a:t>Headings are 40 point font</a:t>
            </a:r>
          </a:p>
          <a:p>
            <a:pPr algn="ctr" eaLnBrk="1" hangingPunct="1">
              <a:lnSpc>
                <a:spcPct val="150000"/>
              </a:lnSpc>
            </a:pPr>
            <a:r>
              <a:rPr lang="en-US" sz="3600" b="1" dirty="0">
                <a:latin typeface="Calibri" panose="020F0502020204030204" pitchFamily="34" charset="0"/>
                <a:ea typeface="Verdana" panose="020B0604030504040204" pitchFamily="34" charset="0"/>
                <a:cs typeface="Calibri" panose="020F0502020204030204" pitchFamily="34" charset="0"/>
              </a:rPr>
              <a:t>Body text is at least 28 point font</a:t>
            </a:r>
          </a:p>
          <a:p>
            <a:pPr algn="ctr" eaLnBrk="1" hangingPunct="1">
              <a:lnSpc>
                <a:spcPct val="150000"/>
              </a:lnSpc>
            </a:pPr>
            <a:r>
              <a:rPr lang="en-US" sz="3600" b="1" dirty="0">
                <a:latin typeface="Calibri" panose="020F0502020204030204" pitchFamily="34" charset="0"/>
                <a:ea typeface="Verdana" panose="020B0604030504040204" pitchFamily="34" charset="0"/>
                <a:cs typeface="Calibri" panose="020F0502020204030204" pitchFamily="34" charset="0"/>
              </a:rPr>
              <a:t>Captions are 24 point font</a:t>
            </a:r>
          </a:p>
          <a:p>
            <a:pPr algn="ctr" eaLnBrk="1" hangingPunct="1">
              <a:lnSpc>
                <a:spcPct val="150000"/>
              </a:lnSpc>
            </a:pPr>
            <a:endParaRPr lang="en-US" sz="1000" b="1" dirty="0">
              <a:latin typeface="Calibri" panose="020F0502020204030204" pitchFamily="34" charset="0"/>
              <a:ea typeface="Verdana" panose="020B0604030504040204" pitchFamily="34" charset="0"/>
              <a:cs typeface="Calibri" panose="020F0502020204030204" pitchFamily="34" charset="0"/>
            </a:endParaRPr>
          </a:p>
        </p:txBody>
      </p:sp>
      <p:sp>
        <p:nvSpPr>
          <p:cNvPr id="32" name="TextBox 31">
            <a:extLst>
              <a:ext uri="{FF2B5EF4-FFF2-40B4-BE49-F238E27FC236}">
                <a16:creationId xmlns:a16="http://schemas.microsoft.com/office/drawing/2014/main" id="{42F1CC21-EAF8-4CEB-917F-DC566A3F27E6}"/>
              </a:ext>
            </a:extLst>
          </p:cNvPr>
          <p:cNvSpPr txBox="1"/>
          <p:nvPr/>
        </p:nvSpPr>
        <p:spPr>
          <a:xfrm>
            <a:off x="554891" y="19153444"/>
            <a:ext cx="9194800" cy="2308324"/>
          </a:xfrm>
          <a:prstGeom prst="rect">
            <a:avLst/>
          </a:prstGeom>
          <a:ln w="57150"/>
        </p:spPr>
        <p:style>
          <a:lnRef idx="2">
            <a:schemeClr val="accent1"/>
          </a:lnRef>
          <a:fillRef idx="1">
            <a:schemeClr val="lt1"/>
          </a:fillRef>
          <a:effectRef idx="0">
            <a:schemeClr val="accent1"/>
          </a:effectRef>
          <a:fontRef idx="minor">
            <a:schemeClr val="dk1"/>
          </a:fontRef>
        </p:style>
        <p:txBody>
          <a:bodyPr wrap="square" rtlCol="0">
            <a:spAutoFit/>
          </a:bodyPr>
          <a:lstStyle/>
          <a:p>
            <a:pPr algn="ctr" eaLnBrk="1" hangingPunct="1"/>
            <a:r>
              <a:rPr lang="en-US" sz="3600" dirty="0">
                <a:latin typeface="Calibri" panose="020F0502020204030204" pitchFamily="34" charset="0"/>
                <a:ea typeface="Verdana" panose="020B0604030504040204" pitchFamily="34" charset="0"/>
                <a:cs typeface="Calibri" panose="020F0502020204030204" pitchFamily="34" charset="0"/>
              </a:rPr>
              <a:t>Keep the basic headings and the order of this poster from top to bottom and right to left. Otherwise, modify this template as needed to best convey your work!</a:t>
            </a:r>
          </a:p>
        </p:txBody>
      </p:sp>
      <p:pic>
        <p:nvPicPr>
          <p:cNvPr id="5" name="Picture 4">
            <a:extLst>
              <a:ext uri="{FF2B5EF4-FFF2-40B4-BE49-F238E27FC236}">
                <a16:creationId xmlns:a16="http://schemas.microsoft.com/office/drawing/2014/main" id="{BB2A7ECE-C308-4F47-AFF8-9EFD013FDE95}"/>
              </a:ext>
            </a:extLst>
          </p:cNvPr>
          <p:cNvPicPr>
            <a:picLocks noChangeAspect="1"/>
          </p:cNvPicPr>
          <p:nvPr/>
        </p:nvPicPr>
        <p:blipFill>
          <a:blip r:embed="rId4"/>
          <a:stretch>
            <a:fillRect/>
          </a:stretch>
        </p:blipFill>
        <p:spPr>
          <a:xfrm>
            <a:off x="18857641" y="17152850"/>
            <a:ext cx="2817946" cy="3519125"/>
          </a:xfrm>
          <a:prstGeom prst="rect">
            <a:avLst/>
          </a:prstGeom>
        </p:spPr>
      </p:pic>
      <p:sp>
        <p:nvSpPr>
          <p:cNvPr id="7" name="Rectangle 6">
            <a:extLst>
              <a:ext uri="{FF2B5EF4-FFF2-40B4-BE49-F238E27FC236}">
                <a16:creationId xmlns:a16="http://schemas.microsoft.com/office/drawing/2014/main" id="{CDEDEAA2-831E-4836-8D9F-B65A43DC0A69}"/>
              </a:ext>
            </a:extLst>
          </p:cNvPr>
          <p:cNvSpPr/>
          <p:nvPr/>
        </p:nvSpPr>
        <p:spPr bwMode="auto">
          <a:xfrm>
            <a:off x="11364792" y="16776525"/>
            <a:ext cx="10738704" cy="4365935"/>
          </a:xfrm>
          <a:prstGeom prst="rect">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8600" b="0" i="0" u="none" strike="noStrike" cap="none" normalizeH="0" baseline="0">
              <a:ln>
                <a:noFill/>
              </a:ln>
              <a:solidFill>
                <a:srgbClr val="000000"/>
              </a:solidFill>
              <a:effectLst/>
              <a:latin typeface="Lucida Grande" charset="0"/>
              <a:ea typeface="ヒラギノ角ゴ ProN W3" charset="-128"/>
              <a:cs typeface="ヒラギノ角ゴ ProN W3" charset="-128"/>
              <a:sym typeface="Lucida Grande" charset="0"/>
            </a:endParaRPr>
          </a:p>
        </p:txBody>
      </p:sp>
      <p:sp>
        <p:nvSpPr>
          <p:cNvPr id="23" name="Rectangle 8">
            <a:extLst>
              <a:ext uri="{FF2B5EF4-FFF2-40B4-BE49-F238E27FC236}">
                <a16:creationId xmlns:a16="http://schemas.microsoft.com/office/drawing/2014/main" id="{ECA2E8D8-1638-4CA1-A4A7-7E98063EF1B4}"/>
              </a:ext>
            </a:extLst>
          </p:cNvPr>
          <p:cNvSpPr>
            <a:spLocks/>
          </p:cNvSpPr>
          <p:nvPr/>
        </p:nvSpPr>
        <p:spPr bwMode="auto">
          <a:xfrm>
            <a:off x="23378499" y="11016825"/>
            <a:ext cx="9040368" cy="899186"/>
          </a:xfrm>
          <a:prstGeom prst="roundRect">
            <a:avLst/>
          </a:prstGeom>
          <a:solidFill>
            <a:srgbClr val="39275B"/>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p:spPr>
        <p:txBody>
          <a:bodyPr lIns="0" tIns="0" rIns="25960" bIns="0" anchor="ctr"/>
          <a:lstStyle/>
          <a:p>
            <a:pPr marL="24341" algn="ctr"/>
            <a:r>
              <a:rPr lang="en-US" sz="4000" b="1" dirty="0">
                <a:solidFill>
                  <a:srgbClr val="FFFFFF"/>
                </a:solidFill>
                <a:latin typeface="Arial"/>
                <a:cs typeface="Arial"/>
                <a:sym typeface="Verdana" pitchFamily="34" charset="0"/>
              </a:rPr>
              <a:t>CONCLUSIONS</a:t>
            </a:r>
          </a:p>
        </p:txBody>
      </p:sp>
      <p:sp>
        <p:nvSpPr>
          <p:cNvPr id="6" name="TextBox 5">
            <a:extLst>
              <a:ext uri="{FF2B5EF4-FFF2-40B4-BE49-F238E27FC236}">
                <a16:creationId xmlns:a16="http://schemas.microsoft.com/office/drawing/2014/main" id="{2C99CD25-02FB-4E39-9922-71AAA925F318}"/>
              </a:ext>
            </a:extLst>
          </p:cNvPr>
          <p:cNvSpPr txBox="1"/>
          <p:nvPr/>
        </p:nvSpPr>
        <p:spPr>
          <a:xfrm>
            <a:off x="23326436" y="12305971"/>
            <a:ext cx="9040368" cy="2308324"/>
          </a:xfrm>
          <a:prstGeom prst="rect">
            <a:avLst/>
          </a:prstGeom>
          <a:noFill/>
        </p:spPr>
        <p:txBody>
          <a:bodyPr wrap="square" rtlCol="0">
            <a:spAutoFit/>
          </a:bodyPr>
          <a:lstStyle/>
          <a:p>
            <a:pPr defTabSz="471488"/>
            <a:r>
              <a:rPr lang="en-US" sz="3600" dirty="0">
                <a:latin typeface="Calibri" panose="020F0502020204030204" pitchFamily="34" charset="0"/>
                <a:ea typeface="Arial" charset="0"/>
                <a:cs typeface="Calibri" panose="020F0502020204030204" pitchFamily="34" charset="0"/>
              </a:rPr>
              <a:t>This is the “bottom line”. What do you want the reader to take away from this project? </a:t>
            </a:r>
          </a:p>
          <a:p>
            <a:pPr defTabSz="471488"/>
            <a:endParaRPr lang="en-US" sz="3600" dirty="0">
              <a:latin typeface="Calibri" panose="020F0502020204030204" pitchFamily="34" charset="0"/>
              <a:ea typeface="Arial" charset="0"/>
              <a:cs typeface="Calibri" panose="020F0502020204030204" pitchFamily="34" charset="0"/>
            </a:endParaRPr>
          </a:p>
          <a:p>
            <a:endParaRPr lang="en-US" sz="3600" dirty="0"/>
          </a:p>
        </p:txBody>
      </p:sp>
    </p:spTree>
  </p:cSld>
  <p:clrMapOvr>
    <a:masterClrMapping/>
  </p:clrMapOvr>
  <p:transition/>
</p:sld>
</file>

<file path=ppt/theme/theme1.xml><?xml version="1.0" encoding="utf-8"?>
<a:theme xmlns:a="http://schemas.openxmlformats.org/drawingml/2006/main" name="Office Theme">
  <a:themeElements>
    <a:clrScheme name="">
      <a:dk1>
        <a:srgbClr val="000000"/>
      </a:dk1>
      <a:lt1>
        <a:srgbClr val="FFFFFF"/>
      </a:lt1>
      <a:dk2>
        <a:srgbClr val="000000"/>
      </a:dk2>
      <a:lt2>
        <a:srgbClr val="808080"/>
      </a:lt2>
      <a:accent1>
        <a:srgbClr val="4F81BD"/>
      </a:accent1>
      <a:accent2>
        <a:srgbClr val="333399"/>
      </a:accent2>
      <a:accent3>
        <a:srgbClr val="FFFFFF"/>
      </a:accent3>
      <a:accent4>
        <a:srgbClr val="000000"/>
      </a:accent4>
      <a:accent5>
        <a:srgbClr val="B2C1DB"/>
      </a:accent5>
      <a:accent6>
        <a:srgbClr val="2D2D8A"/>
      </a:accent6>
      <a:hlink>
        <a:srgbClr val="009999"/>
      </a:hlink>
      <a:folHlink>
        <a:srgbClr val="99CC00"/>
      </a:folHlink>
    </a:clrScheme>
    <a:fontScheme name="Office Theme">
      <a:majorFont>
        <a:latin typeface="Lucida Grande"/>
        <a:ea typeface="ヒラギノ角ゴ ProN W3"/>
        <a:cs typeface="ヒラギノ角ゴ ProN W3"/>
      </a:majorFont>
      <a:minorFont>
        <a:latin typeface="Lucida Grande"/>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4F81BD"/>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8600" b="0" i="0" u="none" strike="noStrike" cap="none" normalizeH="0" baseline="0">
            <a:ln>
              <a:noFill/>
            </a:ln>
            <a:solidFill>
              <a:srgbClr val="000000"/>
            </a:solidFill>
            <a:effectLst/>
            <a:latin typeface="Lucida Grande" charset="0"/>
            <a:ea typeface="ヒラギノ角ゴ ProN W3" charset="-128"/>
            <a:cs typeface="ヒラギノ角ゴ ProN W3" charset="-128"/>
            <a:sym typeface="Lucida Grande" charset="0"/>
          </a:defRPr>
        </a:defPPr>
      </a:lstStyle>
    </a:spDef>
    <a:lnDef>
      <a:spPr bwMode="auto">
        <a:xfrm>
          <a:off x="0" y="0"/>
          <a:ext cx="1" cy="1"/>
        </a:xfrm>
        <a:custGeom>
          <a:avLst/>
          <a:gdLst/>
          <a:ahLst/>
          <a:cxnLst/>
          <a:rect l="0" t="0" r="0" b="0"/>
          <a:pathLst/>
        </a:custGeom>
        <a:solidFill>
          <a:srgbClr val="4F81BD"/>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8600" b="0" i="0" u="none" strike="noStrike" cap="none" normalizeH="0" baseline="0">
            <a:ln>
              <a:noFill/>
            </a:ln>
            <a:solidFill>
              <a:srgbClr val="000000"/>
            </a:solidFill>
            <a:effectLst/>
            <a:latin typeface="Lucida Grande" charset="0"/>
            <a:ea typeface="ヒラギノ角ゴ ProN W3" charset="-128"/>
            <a:cs typeface="ヒラギノ角ゴ ProN W3" charset="-128"/>
            <a:sym typeface="Lucida Grande"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B7531A0A714B547BDF634A172DC9775" ma:contentTypeVersion="1" ma:contentTypeDescription="Create a new document." ma:contentTypeScope="" ma:versionID="c4c709e69ddfa87ab64db7737409ba26">
  <xsd:schema xmlns:xsd="http://www.w3.org/2001/XMLSchema" xmlns:xs="http://www.w3.org/2001/XMLSchema" xmlns:p="http://schemas.microsoft.com/office/2006/metadata/properties" xmlns:ns3="4da326e6-a785-449c-b4eb-9eb126654edf" targetNamespace="http://schemas.microsoft.com/office/2006/metadata/properties" ma:root="true" ma:fieldsID="ed27e310dc66dfddb8780c6aa3f7c298" ns3:_="">
    <xsd:import namespace="4da326e6-a785-449c-b4eb-9eb126654edf"/>
    <xsd:element name="properties">
      <xsd:complexType>
        <xsd:sequence>
          <xsd:element name="documentManagement">
            <xsd:complexType>
              <xsd:all>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a326e6-a785-449c-b4eb-9eb126654edf"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77A784F-D6AE-409F-B1F6-A52B91AED006}">
  <ds:schemaRefs>
    <ds:schemaRef ds:uri="http://schemas.openxmlformats.org/package/2006/metadata/core-properties"/>
    <ds:schemaRef ds:uri="http://purl.org/dc/terms/"/>
    <ds:schemaRef ds:uri="http://purl.org/dc/elements/1.1/"/>
    <ds:schemaRef ds:uri="4da326e6-a785-449c-b4eb-9eb126654edf"/>
    <ds:schemaRef ds:uri="http://schemas.microsoft.com/office/infopath/2007/PartnerControls"/>
    <ds:schemaRef ds:uri="http://www.w3.org/XML/1998/namespace"/>
    <ds:schemaRef ds:uri="http://schemas.microsoft.com/office/2006/documentManagement/type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FDECEE63-B878-497F-A231-59A4D3E084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a326e6-a785-449c-b4eb-9eb126654e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6F8D0D2-77B4-4B2B-8998-82FE74969A3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5832</TotalTime>
  <Pages>0</Pages>
  <Words>416</Words>
  <Characters>0</Characters>
  <Application>Microsoft Office PowerPoint</Application>
  <PresentationFormat>Custom</PresentationFormat>
  <Lines>0</Lines>
  <Paragraphs>44</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MS PGothic</vt:lpstr>
      <vt:lpstr>MS PGothic</vt:lpstr>
      <vt:lpstr>Arial</vt:lpstr>
      <vt:lpstr>Calibri</vt:lpstr>
      <vt:lpstr>Lucida Grande</vt:lpstr>
      <vt:lpstr>Verdana</vt:lpstr>
      <vt:lpstr>ヒラギノ角ゴ ProN W3</vt:lpstr>
      <vt:lpstr>Office Theme</vt:lpstr>
      <vt:lpstr>PowerPoint Presentation</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Template</dc:title>
  <dc:creator>Andrew Trister</dc:creator>
  <cp:lastModifiedBy>Shobha Stack</cp:lastModifiedBy>
  <cp:revision>366</cp:revision>
  <cp:lastPrinted>2010-10-28T03:50:25Z</cp:lastPrinted>
  <dcterms:created xsi:type="dcterms:W3CDTF">2010-10-28T21:43:44Z</dcterms:created>
  <dcterms:modified xsi:type="dcterms:W3CDTF">2018-08-02T06:38:21Z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0x0101001B7531A0A714B547BDF634A172DC9775</vt:lpwstr>
  </property>
  <property fmtid="{D5CDD505-2E9C-101B-9397-08002B2CF9AE}" pid="3" name="IsMyDocuments">
    <vt:bool>true</vt:bool>
  </property>
</Properties>
</file>